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2"/>
  </p:notesMasterIdLst>
  <p:sldIdLst>
    <p:sldId id="261" r:id="rId2"/>
    <p:sldId id="280" r:id="rId3"/>
    <p:sldId id="312" r:id="rId4"/>
    <p:sldId id="311" r:id="rId5"/>
    <p:sldId id="316" r:id="rId6"/>
    <p:sldId id="318" r:id="rId7"/>
    <p:sldId id="317" r:id="rId8"/>
    <p:sldId id="313" r:id="rId9"/>
    <p:sldId id="304" r:id="rId10"/>
    <p:sldId id="305" r:id="rId11"/>
  </p:sldIdLst>
  <p:sldSz cx="9144000" cy="5143500" type="screen16x9"/>
  <p:notesSz cx="6858000" cy="9144000"/>
  <p:embeddedFontLst>
    <p:embeddedFont>
      <p:font typeface="Chelsea Market" panose="020B0604020202020204" charset="0"/>
      <p:regular r:id="rId13"/>
    </p:embeddedFont>
    <p:embeddedFont>
      <p:font typeface="Nanum Gothic" panose="020B0604020202020204" charset="-127"/>
      <p:regular r:id="rId14"/>
      <p:bold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5AC0846-9561-4C56-8946-EACE2689DF11}">
  <a:tblStyle styleId="{15AC0846-9561-4C56-8946-EACE2689DF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4"/>
  </p:normalViewPr>
  <p:slideViewPr>
    <p:cSldViewPr snapToGrid="0" snapToObjects="1">
      <p:cViewPr>
        <p:scale>
          <a:sx n="50" d="100"/>
          <a:sy n="50" d="100"/>
        </p:scale>
        <p:origin x="437" y="10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6" name="Google Shape;4156;gc88cf44919_0_2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7" name="Google Shape;4157;gc88cf44919_0_2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5" name="Google Shape;4905;gc9c503814c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6" name="Google Shape;4906;gc9c503814c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518173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" name="Google Shape;4321;gc8cef7121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2" name="Google Shape;4322;gc8cef7121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5550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" name="Google Shape;4321;gc8cef7121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2" name="Google Shape;4322;gc8cef7121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334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5" name="Google Shape;4905;gc9c503814c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6" name="Google Shape;4906;gc9c503814c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6809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" name="Google Shape;4321;gc8cef7121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2" name="Google Shape;4322;gc8cef7121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666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3"/>
          <p:cNvGrpSpPr/>
          <p:nvPr/>
        </p:nvGrpSpPr>
        <p:grpSpPr>
          <a:xfrm>
            <a:off x="4376088" y="0"/>
            <a:ext cx="4767900" cy="5091650"/>
            <a:chOff x="4376088" y="0"/>
            <a:chExt cx="4767900" cy="5091650"/>
          </a:xfrm>
        </p:grpSpPr>
        <p:sp>
          <p:nvSpPr>
            <p:cNvPr id="242" name="Google Shape;242;p3"/>
            <p:cNvSpPr/>
            <p:nvPr/>
          </p:nvSpPr>
          <p:spPr>
            <a:xfrm rot="10800000" flipH="1">
              <a:off x="7398475" y="3553675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 rot="10800000" flipH="1">
              <a:off x="6827675" y="3593125"/>
              <a:ext cx="25200" cy="20900"/>
            </a:xfrm>
            <a:custGeom>
              <a:avLst/>
              <a:gdLst/>
              <a:ahLst/>
              <a:cxnLst/>
              <a:rect l="l" t="t" r="r" b="b"/>
              <a:pathLst>
                <a:path w="1008" h="836" extrusionOk="0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4" name="Google Shape;244;p3"/>
            <p:cNvGrpSpPr/>
            <p:nvPr/>
          </p:nvGrpSpPr>
          <p:grpSpPr>
            <a:xfrm>
              <a:off x="4376088" y="3836263"/>
              <a:ext cx="2594813" cy="1255388"/>
              <a:chOff x="4376088" y="3836263"/>
              <a:chExt cx="2594813" cy="1255388"/>
            </a:xfrm>
          </p:grpSpPr>
          <p:sp>
            <p:nvSpPr>
              <p:cNvPr id="245" name="Google Shape;245;p3"/>
              <p:cNvSpPr/>
              <p:nvPr/>
            </p:nvSpPr>
            <p:spPr>
              <a:xfrm flipH="1">
                <a:off x="6600750" y="3901663"/>
                <a:ext cx="93275" cy="101025"/>
              </a:xfrm>
              <a:custGeom>
                <a:avLst/>
                <a:gdLst/>
                <a:ahLst/>
                <a:cxnLst/>
                <a:rect l="l" t="t" r="r" b="b"/>
                <a:pathLst>
                  <a:path w="3731" h="4041" extrusionOk="0">
                    <a:moveTo>
                      <a:pt x="2210" y="1606"/>
                    </a:moveTo>
                    <a:lnTo>
                      <a:pt x="2210" y="1606"/>
                    </a:lnTo>
                    <a:cubicBezTo>
                      <a:pt x="2221" y="1639"/>
                      <a:pt x="2221" y="1672"/>
                      <a:pt x="2232" y="1694"/>
                    </a:cubicBezTo>
                    <a:cubicBezTo>
                      <a:pt x="2232" y="1694"/>
                      <a:pt x="2221" y="1694"/>
                      <a:pt x="2221" y="1704"/>
                    </a:cubicBezTo>
                    <a:lnTo>
                      <a:pt x="2210" y="1606"/>
                    </a:lnTo>
                    <a:close/>
                    <a:moveTo>
                      <a:pt x="1856" y="0"/>
                    </a:moveTo>
                    <a:cubicBezTo>
                      <a:pt x="1831" y="0"/>
                      <a:pt x="1806" y="6"/>
                      <a:pt x="1783" y="20"/>
                    </a:cubicBezTo>
                    <a:cubicBezTo>
                      <a:pt x="1761" y="42"/>
                      <a:pt x="1750" y="64"/>
                      <a:pt x="1740" y="97"/>
                    </a:cubicBezTo>
                    <a:cubicBezTo>
                      <a:pt x="1729" y="119"/>
                      <a:pt x="1740" y="140"/>
                      <a:pt x="1750" y="162"/>
                    </a:cubicBezTo>
                    <a:cubicBezTo>
                      <a:pt x="1761" y="173"/>
                      <a:pt x="1772" y="184"/>
                      <a:pt x="1794" y="184"/>
                    </a:cubicBezTo>
                    <a:lnTo>
                      <a:pt x="1794" y="195"/>
                    </a:lnTo>
                    <a:lnTo>
                      <a:pt x="1772" y="195"/>
                    </a:lnTo>
                    <a:cubicBezTo>
                      <a:pt x="1718" y="326"/>
                      <a:pt x="1663" y="447"/>
                      <a:pt x="1608" y="578"/>
                    </a:cubicBezTo>
                    <a:cubicBezTo>
                      <a:pt x="1608" y="742"/>
                      <a:pt x="1597" y="917"/>
                      <a:pt x="1565" y="1081"/>
                    </a:cubicBezTo>
                    <a:cubicBezTo>
                      <a:pt x="1521" y="1169"/>
                      <a:pt x="1488" y="1267"/>
                      <a:pt x="1477" y="1365"/>
                    </a:cubicBezTo>
                    <a:cubicBezTo>
                      <a:pt x="1455" y="1420"/>
                      <a:pt x="1422" y="1497"/>
                      <a:pt x="1411" y="1529"/>
                    </a:cubicBezTo>
                    <a:cubicBezTo>
                      <a:pt x="1422" y="1551"/>
                      <a:pt x="1422" y="1573"/>
                      <a:pt x="1411" y="1595"/>
                    </a:cubicBezTo>
                    <a:cubicBezTo>
                      <a:pt x="1411" y="1606"/>
                      <a:pt x="1411" y="1639"/>
                      <a:pt x="1400" y="1661"/>
                    </a:cubicBezTo>
                    <a:cubicBezTo>
                      <a:pt x="1390" y="1704"/>
                      <a:pt x="1390" y="1737"/>
                      <a:pt x="1390" y="1759"/>
                    </a:cubicBezTo>
                    <a:cubicBezTo>
                      <a:pt x="1390" y="1759"/>
                      <a:pt x="1400" y="1748"/>
                      <a:pt x="1411" y="1737"/>
                    </a:cubicBezTo>
                    <a:lnTo>
                      <a:pt x="1411" y="1737"/>
                    </a:lnTo>
                    <a:lnTo>
                      <a:pt x="1379" y="1781"/>
                    </a:lnTo>
                    <a:cubicBezTo>
                      <a:pt x="1379" y="1781"/>
                      <a:pt x="1379" y="1770"/>
                      <a:pt x="1379" y="1759"/>
                    </a:cubicBezTo>
                    <a:cubicBezTo>
                      <a:pt x="1357" y="1781"/>
                      <a:pt x="1335" y="1803"/>
                      <a:pt x="1324" y="1825"/>
                    </a:cubicBezTo>
                    <a:lnTo>
                      <a:pt x="1346" y="1825"/>
                    </a:lnTo>
                    <a:lnTo>
                      <a:pt x="1324" y="1836"/>
                    </a:lnTo>
                    <a:lnTo>
                      <a:pt x="1280" y="1836"/>
                    </a:lnTo>
                    <a:cubicBezTo>
                      <a:pt x="1127" y="1847"/>
                      <a:pt x="985" y="1890"/>
                      <a:pt x="843" y="1945"/>
                    </a:cubicBezTo>
                    <a:cubicBezTo>
                      <a:pt x="833" y="1943"/>
                      <a:pt x="823" y="1942"/>
                      <a:pt x="812" y="1942"/>
                    </a:cubicBezTo>
                    <a:cubicBezTo>
                      <a:pt x="725" y="1942"/>
                      <a:pt x="604" y="2011"/>
                      <a:pt x="449" y="2011"/>
                    </a:cubicBezTo>
                    <a:cubicBezTo>
                      <a:pt x="401" y="1995"/>
                      <a:pt x="353" y="1985"/>
                      <a:pt x="300" y="1985"/>
                    </a:cubicBezTo>
                    <a:cubicBezTo>
                      <a:pt x="281" y="1985"/>
                      <a:pt x="262" y="1986"/>
                      <a:pt x="241" y="1989"/>
                    </a:cubicBezTo>
                    <a:cubicBezTo>
                      <a:pt x="197" y="2000"/>
                      <a:pt x="165" y="2011"/>
                      <a:pt x="121" y="2022"/>
                    </a:cubicBezTo>
                    <a:cubicBezTo>
                      <a:pt x="77" y="2044"/>
                      <a:pt x="44" y="2065"/>
                      <a:pt x="22" y="2109"/>
                    </a:cubicBezTo>
                    <a:cubicBezTo>
                      <a:pt x="11" y="2142"/>
                      <a:pt x="0" y="2175"/>
                      <a:pt x="11" y="2218"/>
                    </a:cubicBezTo>
                    <a:cubicBezTo>
                      <a:pt x="22" y="2251"/>
                      <a:pt x="44" y="2284"/>
                      <a:pt x="66" y="2306"/>
                    </a:cubicBezTo>
                    <a:cubicBezTo>
                      <a:pt x="99" y="2328"/>
                      <a:pt x="143" y="2350"/>
                      <a:pt x="186" y="2361"/>
                    </a:cubicBezTo>
                    <a:lnTo>
                      <a:pt x="274" y="2383"/>
                    </a:lnTo>
                    <a:cubicBezTo>
                      <a:pt x="449" y="2393"/>
                      <a:pt x="613" y="2404"/>
                      <a:pt x="777" y="2404"/>
                    </a:cubicBezTo>
                    <a:cubicBezTo>
                      <a:pt x="865" y="2415"/>
                      <a:pt x="963" y="2426"/>
                      <a:pt x="1050" y="2448"/>
                    </a:cubicBezTo>
                    <a:lnTo>
                      <a:pt x="1182" y="2481"/>
                    </a:lnTo>
                    <a:lnTo>
                      <a:pt x="1247" y="2503"/>
                    </a:lnTo>
                    <a:lnTo>
                      <a:pt x="1302" y="2503"/>
                    </a:lnTo>
                    <a:cubicBezTo>
                      <a:pt x="1302" y="2514"/>
                      <a:pt x="1313" y="2514"/>
                      <a:pt x="1313" y="2525"/>
                    </a:cubicBezTo>
                    <a:lnTo>
                      <a:pt x="1313" y="2547"/>
                    </a:lnTo>
                    <a:lnTo>
                      <a:pt x="1313" y="2623"/>
                    </a:lnTo>
                    <a:cubicBezTo>
                      <a:pt x="1313" y="2689"/>
                      <a:pt x="1324" y="2754"/>
                      <a:pt x="1346" y="2809"/>
                    </a:cubicBezTo>
                    <a:cubicBezTo>
                      <a:pt x="1335" y="2897"/>
                      <a:pt x="1346" y="2962"/>
                      <a:pt x="1346" y="3050"/>
                    </a:cubicBezTo>
                    <a:cubicBezTo>
                      <a:pt x="1400" y="3159"/>
                      <a:pt x="1422" y="3279"/>
                      <a:pt x="1433" y="3400"/>
                    </a:cubicBezTo>
                    <a:cubicBezTo>
                      <a:pt x="1477" y="3553"/>
                      <a:pt x="1532" y="3695"/>
                      <a:pt x="1586" y="3826"/>
                    </a:cubicBezTo>
                    <a:lnTo>
                      <a:pt x="1630" y="3925"/>
                    </a:lnTo>
                    <a:lnTo>
                      <a:pt x="1641" y="3968"/>
                    </a:lnTo>
                    <a:cubicBezTo>
                      <a:pt x="1652" y="3979"/>
                      <a:pt x="1663" y="3990"/>
                      <a:pt x="1674" y="4001"/>
                    </a:cubicBezTo>
                    <a:cubicBezTo>
                      <a:pt x="1701" y="4028"/>
                      <a:pt x="1734" y="4040"/>
                      <a:pt x="1768" y="4040"/>
                    </a:cubicBezTo>
                    <a:cubicBezTo>
                      <a:pt x="1817" y="4040"/>
                      <a:pt x="1867" y="4014"/>
                      <a:pt x="1893" y="3968"/>
                    </a:cubicBezTo>
                    <a:cubicBezTo>
                      <a:pt x="1893" y="3947"/>
                      <a:pt x="1904" y="3925"/>
                      <a:pt x="1904" y="3903"/>
                    </a:cubicBezTo>
                    <a:cubicBezTo>
                      <a:pt x="1904" y="3881"/>
                      <a:pt x="1915" y="3859"/>
                      <a:pt x="1925" y="3837"/>
                    </a:cubicBezTo>
                    <a:cubicBezTo>
                      <a:pt x="1980" y="3804"/>
                      <a:pt x="1991" y="3673"/>
                      <a:pt x="2035" y="3586"/>
                    </a:cubicBezTo>
                    <a:cubicBezTo>
                      <a:pt x="2057" y="3520"/>
                      <a:pt x="2090" y="3509"/>
                      <a:pt x="2111" y="3433"/>
                    </a:cubicBezTo>
                    <a:cubicBezTo>
                      <a:pt x="2144" y="3323"/>
                      <a:pt x="2166" y="3225"/>
                      <a:pt x="2166" y="3115"/>
                    </a:cubicBezTo>
                    <a:cubicBezTo>
                      <a:pt x="2221" y="2995"/>
                      <a:pt x="2243" y="2864"/>
                      <a:pt x="2254" y="2733"/>
                    </a:cubicBezTo>
                    <a:cubicBezTo>
                      <a:pt x="2254" y="2689"/>
                      <a:pt x="2265" y="2656"/>
                      <a:pt x="2275" y="2612"/>
                    </a:cubicBezTo>
                    <a:lnTo>
                      <a:pt x="2275" y="2601"/>
                    </a:lnTo>
                    <a:lnTo>
                      <a:pt x="2275" y="2590"/>
                    </a:lnTo>
                    <a:lnTo>
                      <a:pt x="2286" y="2590"/>
                    </a:lnTo>
                    <a:cubicBezTo>
                      <a:pt x="2374" y="2568"/>
                      <a:pt x="2472" y="2547"/>
                      <a:pt x="2560" y="2536"/>
                    </a:cubicBezTo>
                    <a:cubicBezTo>
                      <a:pt x="2833" y="2514"/>
                      <a:pt x="3107" y="2492"/>
                      <a:pt x="3380" y="2448"/>
                    </a:cubicBezTo>
                    <a:cubicBezTo>
                      <a:pt x="3424" y="2426"/>
                      <a:pt x="3479" y="2404"/>
                      <a:pt x="3544" y="2383"/>
                    </a:cubicBezTo>
                    <a:cubicBezTo>
                      <a:pt x="3577" y="2372"/>
                      <a:pt x="3610" y="2361"/>
                      <a:pt x="3643" y="2339"/>
                    </a:cubicBezTo>
                    <a:cubicBezTo>
                      <a:pt x="3686" y="2317"/>
                      <a:pt x="3719" y="2273"/>
                      <a:pt x="3730" y="2218"/>
                    </a:cubicBezTo>
                    <a:cubicBezTo>
                      <a:pt x="3730" y="2175"/>
                      <a:pt x="3730" y="2131"/>
                      <a:pt x="3708" y="2098"/>
                    </a:cubicBezTo>
                    <a:cubicBezTo>
                      <a:pt x="3686" y="2054"/>
                      <a:pt x="3643" y="2033"/>
                      <a:pt x="3610" y="2011"/>
                    </a:cubicBezTo>
                    <a:lnTo>
                      <a:pt x="3500" y="2011"/>
                    </a:lnTo>
                    <a:lnTo>
                      <a:pt x="3413" y="2000"/>
                    </a:lnTo>
                    <a:cubicBezTo>
                      <a:pt x="3347" y="1989"/>
                      <a:pt x="3282" y="1978"/>
                      <a:pt x="3227" y="1978"/>
                    </a:cubicBezTo>
                    <a:cubicBezTo>
                      <a:pt x="3139" y="1945"/>
                      <a:pt x="3041" y="1923"/>
                      <a:pt x="2943" y="1901"/>
                    </a:cubicBezTo>
                    <a:cubicBezTo>
                      <a:pt x="2768" y="1836"/>
                      <a:pt x="2593" y="1726"/>
                      <a:pt x="2374" y="1650"/>
                    </a:cubicBezTo>
                    <a:lnTo>
                      <a:pt x="2374" y="1650"/>
                    </a:lnTo>
                    <a:cubicBezTo>
                      <a:pt x="2374" y="1657"/>
                      <a:pt x="2379" y="1669"/>
                      <a:pt x="2382" y="1679"/>
                    </a:cubicBezTo>
                    <a:lnTo>
                      <a:pt x="2382" y="1679"/>
                    </a:lnTo>
                    <a:cubicBezTo>
                      <a:pt x="2374" y="1669"/>
                      <a:pt x="2373" y="1660"/>
                      <a:pt x="2363" y="1650"/>
                    </a:cubicBezTo>
                    <a:cubicBezTo>
                      <a:pt x="2360" y="1647"/>
                      <a:pt x="2355" y="1644"/>
                      <a:pt x="2350" y="1642"/>
                    </a:cubicBezTo>
                    <a:lnTo>
                      <a:pt x="2350" y="1642"/>
                    </a:lnTo>
                    <a:lnTo>
                      <a:pt x="2374" y="1650"/>
                    </a:lnTo>
                    <a:cubicBezTo>
                      <a:pt x="2374" y="1639"/>
                      <a:pt x="2374" y="1628"/>
                      <a:pt x="2374" y="1617"/>
                    </a:cubicBezTo>
                    <a:cubicBezTo>
                      <a:pt x="2352" y="1551"/>
                      <a:pt x="2341" y="1497"/>
                      <a:pt x="2319" y="1442"/>
                    </a:cubicBezTo>
                    <a:cubicBezTo>
                      <a:pt x="2286" y="1333"/>
                      <a:pt x="2243" y="1223"/>
                      <a:pt x="2221" y="1125"/>
                    </a:cubicBezTo>
                    <a:cubicBezTo>
                      <a:pt x="2221" y="1092"/>
                      <a:pt x="2221" y="1048"/>
                      <a:pt x="2221" y="1015"/>
                    </a:cubicBezTo>
                    <a:cubicBezTo>
                      <a:pt x="2177" y="873"/>
                      <a:pt x="2133" y="720"/>
                      <a:pt x="2111" y="567"/>
                    </a:cubicBezTo>
                    <a:cubicBezTo>
                      <a:pt x="2100" y="479"/>
                      <a:pt x="2079" y="392"/>
                      <a:pt x="2068" y="304"/>
                    </a:cubicBezTo>
                    <a:lnTo>
                      <a:pt x="2046" y="173"/>
                    </a:lnTo>
                    <a:cubicBezTo>
                      <a:pt x="2046" y="151"/>
                      <a:pt x="2035" y="129"/>
                      <a:pt x="2024" y="108"/>
                    </a:cubicBezTo>
                    <a:cubicBezTo>
                      <a:pt x="2013" y="75"/>
                      <a:pt x="1991" y="53"/>
                      <a:pt x="1958" y="31"/>
                    </a:cubicBezTo>
                    <a:cubicBezTo>
                      <a:pt x="1926" y="12"/>
                      <a:pt x="1891" y="0"/>
                      <a:pt x="1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3"/>
              <p:cNvSpPr/>
              <p:nvPr/>
            </p:nvSpPr>
            <p:spPr>
              <a:xfrm flipH="1">
                <a:off x="6291463" y="5040625"/>
                <a:ext cx="27175" cy="2247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899" extrusionOk="0">
                    <a:moveTo>
                      <a:pt x="498" y="0"/>
                    </a:moveTo>
                    <a:cubicBezTo>
                      <a:pt x="234" y="0"/>
                      <a:pt x="1" y="235"/>
                      <a:pt x="58" y="531"/>
                    </a:cubicBezTo>
                    <a:cubicBezTo>
                      <a:pt x="97" y="745"/>
                      <a:pt x="292" y="899"/>
                      <a:pt x="505" y="899"/>
                    </a:cubicBezTo>
                    <a:cubicBezTo>
                      <a:pt x="531" y="899"/>
                      <a:pt x="557" y="897"/>
                      <a:pt x="583" y="892"/>
                    </a:cubicBezTo>
                    <a:cubicBezTo>
                      <a:pt x="977" y="815"/>
                      <a:pt x="1086" y="301"/>
                      <a:pt x="758" y="82"/>
                    </a:cubicBezTo>
                    <a:cubicBezTo>
                      <a:pt x="674" y="26"/>
                      <a:pt x="584" y="0"/>
                      <a:pt x="4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3"/>
              <p:cNvSpPr/>
              <p:nvPr/>
            </p:nvSpPr>
            <p:spPr>
              <a:xfrm flipH="1">
                <a:off x="6345150" y="3971113"/>
                <a:ext cx="72200" cy="56050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2242" extrusionOk="0">
                    <a:moveTo>
                      <a:pt x="1429" y="0"/>
                    </a:moveTo>
                    <a:cubicBezTo>
                      <a:pt x="578" y="0"/>
                      <a:pt x="0" y="967"/>
                      <a:pt x="503" y="1730"/>
                    </a:cubicBezTo>
                    <a:cubicBezTo>
                      <a:pt x="718" y="2063"/>
                      <a:pt x="1078" y="2242"/>
                      <a:pt x="1444" y="2242"/>
                    </a:cubicBezTo>
                    <a:cubicBezTo>
                      <a:pt x="1655" y="2242"/>
                      <a:pt x="1868" y="2182"/>
                      <a:pt x="2056" y="2058"/>
                    </a:cubicBezTo>
                    <a:cubicBezTo>
                      <a:pt x="2887" y="1511"/>
                      <a:pt x="2646" y="232"/>
                      <a:pt x="1662" y="24"/>
                    </a:cubicBezTo>
                    <a:cubicBezTo>
                      <a:pt x="1583" y="8"/>
                      <a:pt x="1505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3"/>
              <p:cNvSpPr/>
              <p:nvPr/>
            </p:nvSpPr>
            <p:spPr>
              <a:xfrm rot="10800000" flipH="1">
                <a:off x="6665800" y="4654800"/>
                <a:ext cx="38025" cy="383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32" extrusionOk="0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" name="Google Shape;249;p3"/>
              <p:cNvGrpSpPr/>
              <p:nvPr/>
            </p:nvGrpSpPr>
            <p:grpSpPr>
              <a:xfrm rot="10800000" flipH="1">
                <a:off x="6766613" y="4756875"/>
                <a:ext cx="162450" cy="154525"/>
                <a:chOff x="8676550" y="247000"/>
                <a:chExt cx="162450" cy="154525"/>
              </a:xfrm>
            </p:grpSpPr>
            <p:sp>
              <p:nvSpPr>
                <p:cNvPr id="250" name="Google Shape;250;p3"/>
                <p:cNvSpPr/>
                <p:nvPr/>
              </p:nvSpPr>
              <p:spPr>
                <a:xfrm>
                  <a:off x="8820925" y="364150"/>
                  <a:ext cx="850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3" extrusionOk="0">
                      <a:moveTo>
                        <a:pt x="0" y="1"/>
                      </a:moveTo>
                      <a:lnTo>
                        <a:pt x="22" y="2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3"/>
                <p:cNvSpPr/>
                <p:nvPr/>
              </p:nvSpPr>
              <p:spPr>
                <a:xfrm>
                  <a:off x="8676550" y="247000"/>
                  <a:ext cx="162450" cy="15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8" h="6181" extrusionOk="0">
                      <a:moveTo>
                        <a:pt x="3600" y="540"/>
                      </a:moveTo>
                      <a:cubicBezTo>
                        <a:pt x="3695" y="540"/>
                        <a:pt x="3789" y="544"/>
                        <a:pt x="3883" y="552"/>
                      </a:cubicBezTo>
                      <a:cubicBezTo>
                        <a:pt x="3982" y="563"/>
                        <a:pt x="4091" y="596"/>
                        <a:pt x="4179" y="629"/>
                      </a:cubicBezTo>
                      <a:cubicBezTo>
                        <a:pt x="4343" y="673"/>
                        <a:pt x="4463" y="738"/>
                        <a:pt x="4616" y="782"/>
                      </a:cubicBezTo>
                      <a:cubicBezTo>
                        <a:pt x="4758" y="826"/>
                        <a:pt x="4889" y="891"/>
                        <a:pt x="4999" y="990"/>
                      </a:cubicBezTo>
                      <a:cubicBezTo>
                        <a:pt x="5207" y="1154"/>
                        <a:pt x="5393" y="1351"/>
                        <a:pt x="5546" y="1581"/>
                      </a:cubicBezTo>
                      <a:cubicBezTo>
                        <a:pt x="5775" y="1941"/>
                        <a:pt x="5918" y="2357"/>
                        <a:pt x="5961" y="2795"/>
                      </a:cubicBezTo>
                      <a:cubicBezTo>
                        <a:pt x="5961" y="2860"/>
                        <a:pt x="5961" y="2926"/>
                        <a:pt x="5961" y="2991"/>
                      </a:cubicBezTo>
                      <a:lnTo>
                        <a:pt x="5961" y="3090"/>
                      </a:lnTo>
                      <a:lnTo>
                        <a:pt x="5961" y="3177"/>
                      </a:lnTo>
                      <a:cubicBezTo>
                        <a:pt x="5961" y="3309"/>
                        <a:pt x="5929" y="3429"/>
                        <a:pt x="5874" y="3538"/>
                      </a:cubicBezTo>
                      <a:cubicBezTo>
                        <a:pt x="5808" y="3659"/>
                        <a:pt x="5732" y="3790"/>
                        <a:pt x="5644" y="3954"/>
                      </a:cubicBezTo>
                      <a:lnTo>
                        <a:pt x="5666" y="3932"/>
                      </a:lnTo>
                      <a:cubicBezTo>
                        <a:pt x="5699" y="3910"/>
                        <a:pt x="5721" y="3899"/>
                        <a:pt x="5743" y="3877"/>
                      </a:cubicBezTo>
                      <a:cubicBezTo>
                        <a:pt x="5808" y="3812"/>
                        <a:pt x="5863" y="3746"/>
                        <a:pt x="5907" y="3670"/>
                      </a:cubicBezTo>
                      <a:cubicBezTo>
                        <a:pt x="5950" y="3615"/>
                        <a:pt x="5983" y="3549"/>
                        <a:pt x="6005" y="3473"/>
                      </a:cubicBezTo>
                      <a:cubicBezTo>
                        <a:pt x="6016" y="3451"/>
                        <a:pt x="6027" y="3451"/>
                        <a:pt x="6038" y="3429"/>
                      </a:cubicBezTo>
                      <a:cubicBezTo>
                        <a:pt x="6060" y="3429"/>
                        <a:pt x="6093" y="3429"/>
                        <a:pt x="6125" y="3407"/>
                      </a:cubicBezTo>
                      <a:lnTo>
                        <a:pt x="6169" y="3407"/>
                      </a:lnTo>
                      <a:cubicBezTo>
                        <a:pt x="6172" y="3402"/>
                        <a:pt x="6174" y="3401"/>
                        <a:pt x="6178" y="3401"/>
                      </a:cubicBezTo>
                      <a:cubicBezTo>
                        <a:pt x="6185" y="3401"/>
                        <a:pt x="6193" y="3409"/>
                        <a:pt x="6201" y="3409"/>
                      </a:cubicBezTo>
                      <a:cubicBezTo>
                        <a:pt x="6206" y="3409"/>
                        <a:pt x="6210" y="3406"/>
                        <a:pt x="6213" y="3396"/>
                      </a:cubicBezTo>
                      <a:cubicBezTo>
                        <a:pt x="6235" y="3440"/>
                        <a:pt x="6246" y="3462"/>
                        <a:pt x="6257" y="3495"/>
                      </a:cubicBezTo>
                      <a:cubicBezTo>
                        <a:pt x="6213" y="3604"/>
                        <a:pt x="6147" y="3702"/>
                        <a:pt x="6060" y="3790"/>
                      </a:cubicBezTo>
                      <a:cubicBezTo>
                        <a:pt x="5994" y="3855"/>
                        <a:pt x="5929" y="3932"/>
                        <a:pt x="5863" y="3987"/>
                      </a:cubicBezTo>
                      <a:cubicBezTo>
                        <a:pt x="5830" y="4009"/>
                        <a:pt x="5808" y="4030"/>
                        <a:pt x="5786" y="4041"/>
                      </a:cubicBezTo>
                      <a:cubicBezTo>
                        <a:pt x="5754" y="4063"/>
                        <a:pt x="5721" y="4107"/>
                        <a:pt x="5677" y="4129"/>
                      </a:cubicBezTo>
                      <a:cubicBezTo>
                        <a:pt x="5633" y="4162"/>
                        <a:pt x="5633" y="4151"/>
                        <a:pt x="5611" y="4162"/>
                      </a:cubicBezTo>
                      <a:lnTo>
                        <a:pt x="5568" y="4184"/>
                      </a:lnTo>
                      <a:cubicBezTo>
                        <a:pt x="5546" y="4249"/>
                        <a:pt x="5535" y="4315"/>
                        <a:pt x="5535" y="4380"/>
                      </a:cubicBezTo>
                      <a:cubicBezTo>
                        <a:pt x="5535" y="4457"/>
                        <a:pt x="5546" y="4534"/>
                        <a:pt x="5568" y="4610"/>
                      </a:cubicBezTo>
                      <a:cubicBezTo>
                        <a:pt x="5548" y="4605"/>
                        <a:pt x="5528" y="4602"/>
                        <a:pt x="5508" y="4602"/>
                      </a:cubicBezTo>
                      <a:cubicBezTo>
                        <a:pt x="5452" y="4602"/>
                        <a:pt x="5398" y="4624"/>
                        <a:pt x="5349" y="4665"/>
                      </a:cubicBezTo>
                      <a:cubicBezTo>
                        <a:pt x="5283" y="4720"/>
                        <a:pt x="5218" y="4763"/>
                        <a:pt x="5152" y="4807"/>
                      </a:cubicBezTo>
                      <a:cubicBezTo>
                        <a:pt x="5086" y="4851"/>
                        <a:pt x="4999" y="4938"/>
                        <a:pt x="4933" y="4982"/>
                      </a:cubicBezTo>
                      <a:cubicBezTo>
                        <a:pt x="4824" y="5070"/>
                        <a:pt x="4693" y="5146"/>
                        <a:pt x="4572" y="5223"/>
                      </a:cubicBezTo>
                      <a:cubicBezTo>
                        <a:pt x="4200" y="5420"/>
                        <a:pt x="3807" y="5551"/>
                        <a:pt x="3402" y="5616"/>
                      </a:cubicBezTo>
                      <a:cubicBezTo>
                        <a:pt x="3271" y="5638"/>
                        <a:pt x="3140" y="5649"/>
                        <a:pt x="3008" y="5649"/>
                      </a:cubicBezTo>
                      <a:lnTo>
                        <a:pt x="2965" y="5649"/>
                      </a:lnTo>
                      <a:cubicBezTo>
                        <a:pt x="2779" y="5649"/>
                        <a:pt x="2604" y="5638"/>
                        <a:pt x="2418" y="5616"/>
                      </a:cubicBezTo>
                      <a:lnTo>
                        <a:pt x="2210" y="5573"/>
                      </a:lnTo>
                      <a:cubicBezTo>
                        <a:pt x="2155" y="5562"/>
                        <a:pt x="2100" y="5551"/>
                        <a:pt x="2057" y="5529"/>
                      </a:cubicBezTo>
                      <a:cubicBezTo>
                        <a:pt x="2024" y="5518"/>
                        <a:pt x="1805" y="5452"/>
                        <a:pt x="1772" y="5441"/>
                      </a:cubicBezTo>
                      <a:cubicBezTo>
                        <a:pt x="1641" y="5387"/>
                        <a:pt x="1521" y="5321"/>
                        <a:pt x="1411" y="5255"/>
                      </a:cubicBezTo>
                      <a:cubicBezTo>
                        <a:pt x="1335" y="5212"/>
                        <a:pt x="1269" y="5146"/>
                        <a:pt x="1204" y="5080"/>
                      </a:cubicBezTo>
                      <a:cubicBezTo>
                        <a:pt x="1149" y="5026"/>
                        <a:pt x="1072" y="4938"/>
                        <a:pt x="996" y="4840"/>
                      </a:cubicBezTo>
                      <a:cubicBezTo>
                        <a:pt x="919" y="4752"/>
                        <a:pt x="843" y="4643"/>
                        <a:pt x="799" y="4577"/>
                      </a:cubicBezTo>
                      <a:cubicBezTo>
                        <a:pt x="755" y="4523"/>
                        <a:pt x="722" y="4468"/>
                        <a:pt x="690" y="4413"/>
                      </a:cubicBezTo>
                      <a:cubicBezTo>
                        <a:pt x="690" y="4402"/>
                        <a:pt x="690" y="4391"/>
                        <a:pt x="690" y="4380"/>
                      </a:cubicBezTo>
                      <a:cubicBezTo>
                        <a:pt x="668" y="4337"/>
                        <a:pt x="646" y="4293"/>
                        <a:pt x="624" y="4249"/>
                      </a:cubicBezTo>
                      <a:cubicBezTo>
                        <a:pt x="416" y="3680"/>
                        <a:pt x="383" y="3068"/>
                        <a:pt x="515" y="2488"/>
                      </a:cubicBezTo>
                      <a:cubicBezTo>
                        <a:pt x="525" y="2445"/>
                        <a:pt x="525" y="2412"/>
                        <a:pt x="536" y="2379"/>
                      </a:cubicBezTo>
                      <a:cubicBezTo>
                        <a:pt x="529" y="2379"/>
                        <a:pt x="522" y="2369"/>
                        <a:pt x="515" y="2369"/>
                      </a:cubicBezTo>
                      <a:cubicBezTo>
                        <a:pt x="511" y="2369"/>
                        <a:pt x="507" y="2372"/>
                        <a:pt x="504" y="2379"/>
                      </a:cubicBezTo>
                      <a:cubicBezTo>
                        <a:pt x="493" y="2335"/>
                        <a:pt x="493" y="2313"/>
                        <a:pt x="482" y="2270"/>
                      </a:cubicBezTo>
                      <a:cubicBezTo>
                        <a:pt x="525" y="2193"/>
                        <a:pt x="591" y="2127"/>
                        <a:pt x="668" y="2073"/>
                      </a:cubicBezTo>
                      <a:cubicBezTo>
                        <a:pt x="711" y="2018"/>
                        <a:pt x="766" y="1963"/>
                        <a:pt x="821" y="1909"/>
                      </a:cubicBezTo>
                      <a:cubicBezTo>
                        <a:pt x="832" y="1898"/>
                        <a:pt x="854" y="1876"/>
                        <a:pt x="875" y="1865"/>
                      </a:cubicBezTo>
                      <a:cubicBezTo>
                        <a:pt x="897" y="1843"/>
                        <a:pt x="919" y="1810"/>
                        <a:pt x="952" y="1777"/>
                      </a:cubicBezTo>
                      <a:cubicBezTo>
                        <a:pt x="974" y="1756"/>
                        <a:pt x="985" y="1756"/>
                        <a:pt x="996" y="1745"/>
                      </a:cubicBezTo>
                      <a:cubicBezTo>
                        <a:pt x="1040" y="1712"/>
                        <a:pt x="1072" y="1668"/>
                        <a:pt x="1116" y="1635"/>
                      </a:cubicBezTo>
                      <a:cubicBezTo>
                        <a:pt x="1160" y="1602"/>
                        <a:pt x="1204" y="1570"/>
                        <a:pt x="1236" y="1548"/>
                      </a:cubicBezTo>
                      <a:lnTo>
                        <a:pt x="1280" y="1515"/>
                      </a:lnTo>
                      <a:cubicBezTo>
                        <a:pt x="1368" y="1416"/>
                        <a:pt x="1455" y="1307"/>
                        <a:pt x="1565" y="1220"/>
                      </a:cubicBezTo>
                      <a:cubicBezTo>
                        <a:pt x="1619" y="1165"/>
                        <a:pt x="1663" y="1121"/>
                        <a:pt x="1718" y="1077"/>
                      </a:cubicBezTo>
                      <a:cubicBezTo>
                        <a:pt x="1750" y="1056"/>
                        <a:pt x="1783" y="1045"/>
                        <a:pt x="1816" y="1023"/>
                      </a:cubicBezTo>
                      <a:cubicBezTo>
                        <a:pt x="1860" y="1001"/>
                        <a:pt x="1904" y="979"/>
                        <a:pt x="1947" y="957"/>
                      </a:cubicBezTo>
                      <a:cubicBezTo>
                        <a:pt x="2046" y="924"/>
                        <a:pt x="2221" y="859"/>
                        <a:pt x="2308" y="826"/>
                      </a:cubicBezTo>
                      <a:cubicBezTo>
                        <a:pt x="2440" y="760"/>
                        <a:pt x="2582" y="716"/>
                        <a:pt x="2724" y="662"/>
                      </a:cubicBezTo>
                      <a:cubicBezTo>
                        <a:pt x="3013" y="579"/>
                        <a:pt x="3308" y="540"/>
                        <a:pt x="3600" y="540"/>
                      </a:cubicBezTo>
                      <a:close/>
                      <a:moveTo>
                        <a:pt x="3589" y="1"/>
                      </a:moveTo>
                      <a:cubicBezTo>
                        <a:pt x="3337" y="1"/>
                        <a:pt x="3087" y="32"/>
                        <a:pt x="2844" y="93"/>
                      </a:cubicBezTo>
                      <a:cubicBezTo>
                        <a:pt x="2571" y="159"/>
                        <a:pt x="2308" y="235"/>
                        <a:pt x="2057" y="345"/>
                      </a:cubicBezTo>
                      <a:cubicBezTo>
                        <a:pt x="1936" y="399"/>
                        <a:pt x="1805" y="454"/>
                        <a:pt x="1685" y="520"/>
                      </a:cubicBezTo>
                      <a:cubicBezTo>
                        <a:pt x="1619" y="563"/>
                        <a:pt x="1554" y="596"/>
                        <a:pt x="1488" y="640"/>
                      </a:cubicBezTo>
                      <a:cubicBezTo>
                        <a:pt x="1422" y="684"/>
                        <a:pt x="1368" y="727"/>
                        <a:pt x="1302" y="771"/>
                      </a:cubicBezTo>
                      <a:cubicBezTo>
                        <a:pt x="1105" y="979"/>
                        <a:pt x="908" y="1187"/>
                        <a:pt x="744" y="1416"/>
                      </a:cubicBezTo>
                      <a:cubicBezTo>
                        <a:pt x="657" y="1515"/>
                        <a:pt x="580" y="1602"/>
                        <a:pt x="482" y="1679"/>
                      </a:cubicBezTo>
                      <a:cubicBezTo>
                        <a:pt x="471" y="1701"/>
                        <a:pt x="449" y="1712"/>
                        <a:pt x="427" y="1734"/>
                      </a:cubicBezTo>
                      <a:lnTo>
                        <a:pt x="405" y="1745"/>
                      </a:lnTo>
                      <a:lnTo>
                        <a:pt x="394" y="1745"/>
                      </a:lnTo>
                      <a:lnTo>
                        <a:pt x="372" y="1756"/>
                      </a:lnTo>
                      <a:lnTo>
                        <a:pt x="296" y="1799"/>
                      </a:lnTo>
                      <a:lnTo>
                        <a:pt x="263" y="1821"/>
                      </a:lnTo>
                      <a:cubicBezTo>
                        <a:pt x="252" y="1821"/>
                        <a:pt x="241" y="1832"/>
                        <a:pt x="241" y="1832"/>
                      </a:cubicBezTo>
                      <a:lnTo>
                        <a:pt x="230" y="1854"/>
                      </a:lnTo>
                      <a:lnTo>
                        <a:pt x="208" y="1941"/>
                      </a:lnTo>
                      <a:lnTo>
                        <a:pt x="186" y="2029"/>
                      </a:lnTo>
                      <a:lnTo>
                        <a:pt x="165" y="2073"/>
                      </a:lnTo>
                      <a:lnTo>
                        <a:pt x="165" y="2095"/>
                      </a:lnTo>
                      <a:cubicBezTo>
                        <a:pt x="88" y="2390"/>
                        <a:pt x="33" y="2696"/>
                        <a:pt x="22" y="2991"/>
                      </a:cubicBezTo>
                      <a:cubicBezTo>
                        <a:pt x="0" y="3374"/>
                        <a:pt x="33" y="3757"/>
                        <a:pt x="121" y="4129"/>
                      </a:cubicBezTo>
                      <a:cubicBezTo>
                        <a:pt x="110" y="4173"/>
                        <a:pt x="110" y="4195"/>
                        <a:pt x="121" y="4216"/>
                      </a:cubicBezTo>
                      <a:cubicBezTo>
                        <a:pt x="165" y="4424"/>
                        <a:pt x="252" y="4610"/>
                        <a:pt x="361" y="4785"/>
                      </a:cubicBezTo>
                      <a:cubicBezTo>
                        <a:pt x="547" y="5124"/>
                        <a:pt x="810" y="5430"/>
                        <a:pt x="1116" y="5660"/>
                      </a:cubicBezTo>
                      <a:cubicBezTo>
                        <a:pt x="1466" y="5912"/>
                        <a:pt x="1860" y="6065"/>
                        <a:pt x="2275" y="6130"/>
                      </a:cubicBezTo>
                      <a:cubicBezTo>
                        <a:pt x="2481" y="6164"/>
                        <a:pt x="2689" y="6180"/>
                        <a:pt x="2896" y="6180"/>
                      </a:cubicBezTo>
                      <a:cubicBezTo>
                        <a:pt x="3437" y="6180"/>
                        <a:pt x="3976" y="6068"/>
                        <a:pt x="4474" y="5846"/>
                      </a:cubicBezTo>
                      <a:cubicBezTo>
                        <a:pt x="4879" y="5704"/>
                        <a:pt x="5250" y="5518"/>
                        <a:pt x="5600" y="5288"/>
                      </a:cubicBezTo>
                      <a:cubicBezTo>
                        <a:pt x="5688" y="5223"/>
                        <a:pt x="5764" y="5146"/>
                        <a:pt x="5819" y="5048"/>
                      </a:cubicBezTo>
                      <a:cubicBezTo>
                        <a:pt x="5863" y="4960"/>
                        <a:pt x="5896" y="4949"/>
                        <a:pt x="5907" y="4905"/>
                      </a:cubicBezTo>
                      <a:cubicBezTo>
                        <a:pt x="5918" y="4851"/>
                        <a:pt x="5896" y="4796"/>
                        <a:pt x="5852" y="4752"/>
                      </a:cubicBezTo>
                      <a:cubicBezTo>
                        <a:pt x="5841" y="4741"/>
                        <a:pt x="5819" y="4720"/>
                        <a:pt x="5797" y="4698"/>
                      </a:cubicBezTo>
                      <a:lnTo>
                        <a:pt x="5775" y="4687"/>
                      </a:lnTo>
                      <a:lnTo>
                        <a:pt x="5808" y="4687"/>
                      </a:lnTo>
                      <a:cubicBezTo>
                        <a:pt x="5863" y="4687"/>
                        <a:pt x="5918" y="4621"/>
                        <a:pt x="5961" y="4577"/>
                      </a:cubicBezTo>
                      <a:cubicBezTo>
                        <a:pt x="6016" y="4534"/>
                        <a:pt x="6060" y="4479"/>
                        <a:pt x="6093" y="4413"/>
                      </a:cubicBezTo>
                      <a:cubicBezTo>
                        <a:pt x="6158" y="4216"/>
                        <a:pt x="6235" y="4030"/>
                        <a:pt x="6322" y="3855"/>
                      </a:cubicBezTo>
                      <a:cubicBezTo>
                        <a:pt x="6377" y="3735"/>
                        <a:pt x="6432" y="3604"/>
                        <a:pt x="6464" y="3484"/>
                      </a:cubicBezTo>
                      <a:cubicBezTo>
                        <a:pt x="6475" y="3407"/>
                        <a:pt x="6486" y="3330"/>
                        <a:pt x="6497" y="3265"/>
                      </a:cubicBezTo>
                      <a:cubicBezTo>
                        <a:pt x="6497" y="3188"/>
                        <a:pt x="6497" y="3123"/>
                        <a:pt x="6497" y="3046"/>
                      </a:cubicBezTo>
                      <a:cubicBezTo>
                        <a:pt x="6475" y="2860"/>
                        <a:pt x="6410" y="2674"/>
                        <a:pt x="6388" y="2488"/>
                      </a:cubicBezTo>
                      <a:cubicBezTo>
                        <a:pt x="6344" y="2291"/>
                        <a:pt x="6289" y="2095"/>
                        <a:pt x="6224" y="1898"/>
                      </a:cubicBezTo>
                      <a:cubicBezTo>
                        <a:pt x="6125" y="1591"/>
                        <a:pt x="5972" y="1307"/>
                        <a:pt x="5764" y="1066"/>
                      </a:cubicBezTo>
                      <a:cubicBezTo>
                        <a:pt x="5557" y="782"/>
                        <a:pt x="5294" y="552"/>
                        <a:pt x="4999" y="377"/>
                      </a:cubicBezTo>
                      <a:cubicBezTo>
                        <a:pt x="4704" y="213"/>
                        <a:pt x="4386" y="104"/>
                        <a:pt x="4058" y="38"/>
                      </a:cubicBezTo>
                      <a:cubicBezTo>
                        <a:pt x="3903" y="13"/>
                        <a:pt x="3746" y="1"/>
                        <a:pt x="3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252;p3"/>
                <p:cNvSpPr/>
                <p:nvPr/>
              </p:nvSpPr>
              <p:spPr>
                <a:xfrm>
                  <a:off x="8688575" y="271450"/>
                  <a:ext cx="93000" cy="3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0" h="1423" extrusionOk="0">
                      <a:moveTo>
                        <a:pt x="2265" y="1"/>
                      </a:moveTo>
                      <a:cubicBezTo>
                        <a:pt x="2210" y="1"/>
                        <a:pt x="2155" y="12"/>
                        <a:pt x="2101" y="23"/>
                      </a:cubicBezTo>
                      <a:lnTo>
                        <a:pt x="1904" y="23"/>
                      </a:lnTo>
                      <a:cubicBezTo>
                        <a:pt x="1827" y="34"/>
                        <a:pt x="1751" y="45"/>
                        <a:pt x="1674" y="67"/>
                      </a:cubicBezTo>
                      <a:lnTo>
                        <a:pt x="1619" y="67"/>
                      </a:lnTo>
                      <a:cubicBezTo>
                        <a:pt x="1609" y="67"/>
                        <a:pt x="1587" y="88"/>
                        <a:pt x="1576" y="99"/>
                      </a:cubicBezTo>
                      <a:cubicBezTo>
                        <a:pt x="1554" y="99"/>
                        <a:pt x="1521" y="99"/>
                        <a:pt x="1499" y="110"/>
                      </a:cubicBezTo>
                      <a:cubicBezTo>
                        <a:pt x="1423" y="132"/>
                        <a:pt x="1346" y="176"/>
                        <a:pt x="1291" y="187"/>
                      </a:cubicBezTo>
                      <a:cubicBezTo>
                        <a:pt x="1237" y="209"/>
                        <a:pt x="1215" y="209"/>
                        <a:pt x="1182" y="220"/>
                      </a:cubicBezTo>
                      <a:cubicBezTo>
                        <a:pt x="1138" y="242"/>
                        <a:pt x="1105" y="263"/>
                        <a:pt x="1084" y="285"/>
                      </a:cubicBezTo>
                      <a:cubicBezTo>
                        <a:pt x="1051" y="307"/>
                        <a:pt x="1007" y="329"/>
                        <a:pt x="985" y="351"/>
                      </a:cubicBezTo>
                      <a:cubicBezTo>
                        <a:pt x="952" y="384"/>
                        <a:pt x="909" y="438"/>
                        <a:pt x="876" y="460"/>
                      </a:cubicBezTo>
                      <a:cubicBezTo>
                        <a:pt x="843" y="493"/>
                        <a:pt x="832" y="504"/>
                        <a:pt x="799" y="526"/>
                      </a:cubicBezTo>
                      <a:lnTo>
                        <a:pt x="766" y="548"/>
                      </a:lnTo>
                      <a:cubicBezTo>
                        <a:pt x="723" y="581"/>
                        <a:pt x="679" y="613"/>
                        <a:pt x="646" y="635"/>
                      </a:cubicBezTo>
                      <a:cubicBezTo>
                        <a:pt x="602" y="668"/>
                        <a:pt x="559" y="712"/>
                        <a:pt x="526" y="745"/>
                      </a:cubicBezTo>
                      <a:cubicBezTo>
                        <a:pt x="504" y="767"/>
                        <a:pt x="493" y="767"/>
                        <a:pt x="471" y="788"/>
                      </a:cubicBezTo>
                      <a:cubicBezTo>
                        <a:pt x="460" y="799"/>
                        <a:pt x="427" y="843"/>
                        <a:pt x="405" y="865"/>
                      </a:cubicBezTo>
                      <a:cubicBezTo>
                        <a:pt x="373" y="887"/>
                        <a:pt x="362" y="898"/>
                        <a:pt x="340" y="920"/>
                      </a:cubicBezTo>
                      <a:cubicBezTo>
                        <a:pt x="285" y="963"/>
                        <a:pt x="241" y="1029"/>
                        <a:pt x="187" y="1084"/>
                      </a:cubicBezTo>
                      <a:cubicBezTo>
                        <a:pt x="110" y="1128"/>
                        <a:pt x="55" y="1204"/>
                        <a:pt x="1" y="1281"/>
                      </a:cubicBezTo>
                      <a:cubicBezTo>
                        <a:pt x="12" y="1313"/>
                        <a:pt x="23" y="1335"/>
                        <a:pt x="34" y="1379"/>
                      </a:cubicBezTo>
                      <a:cubicBezTo>
                        <a:pt x="37" y="1375"/>
                        <a:pt x="41" y="1374"/>
                        <a:pt x="44" y="1374"/>
                      </a:cubicBezTo>
                      <a:cubicBezTo>
                        <a:pt x="52" y="1374"/>
                        <a:pt x="59" y="1379"/>
                        <a:pt x="66" y="1379"/>
                      </a:cubicBezTo>
                      <a:lnTo>
                        <a:pt x="77" y="1379"/>
                      </a:lnTo>
                      <a:cubicBezTo>
                        <a:pt x="88" y="1390"/>
                        <a:pt x="99" y="1401"/>
                        <a:pt x="110" y="1423"/>
                      </a:cubicBezTo>
                      <a:cubicBezTo>
                        <a:pt x="121" y="1417"/>
                        <a:pt x="135" y="1415"/>
                        <a:pt x="150" y="1415"/>
                      </a:cubicBezTo>
                      <a:cubicBezTo>
                        <a:pt x="165" y="1415"/>
                        <a:pt x="181" y="1417"/>
                        <a:pt x="198" y="1423"/>
                      </a:cubicBezTo>
                      <a:cubicBezTo>
                        <a:pt x="209" y="1401"/>
                        <a:pt x="219" y="1412"/>
                        <a:pt x="230" y="1390"/>
                      </a:cubicBezTo>
                      <a:cubicBezTo>
                        <a:pt x="252" y="1324"/>
                        <a:pt x="285" y="1270"/>
                        <a:pt x="329" y="1226"/>
                      </a:cubicBezTo>
                      <a:cubicBezTo>
                        <a:pt x="384" y="1160"/>
                        <a:pt x="416" y="1084"/>
                        <a:pt x="460" y="1029"/>
                      </a:cubicBezTo>
                      <a:cubicBezTo>
                        <a:pt x="482" y="1018"/>
                        <a:pt x="504" y="1007"/>
                        <a:pt x="526" y="985"/>
                      </a:cubicBezTo>
                      <a:cubicBezTo>
                        <a:pt x="537" y="963"/>
                        <a:pt x="559" y="931"/>
                        <a:pt x="580" y="909"/>
                      </a:cubicBezTo>
                      <a:cubicBezTo>
                        <a:pt x="613" y="876"/>
                        <a:pt x="646" y="843"/>
                        <a:pt x="690" y="810"/>
                      </a:cubicBezTo>
                      <a:cubicBezTo>
                        <a:pt x="701" y="810"/>
                        <a:pt x="723" y="799"/>
                        <a:pt x="734" y="799"/>
                      </a:cubicBezTo>
                      <a:cubicBezTo>
                        <a:pt x="734" y="788"/>
                        <a:pt x="734" y="778"/>
                        <a:pt x="734" y="778"/>
                      </a:cubicBezTo>
                      <a:cubicBezTo>
                        <a:pt x="734" y="772"/>
                        <a:pt x="736" y="772"/>
                        <a:pt x="740" y="772"/>
                      </a:cubicBezTo>
                      <a:cubicBezTo>
                        <a:pt x="744" y="772"/>
                        <a:pt x="750" y="772"/>
                        <a:pt x="755" y="767"/>
                      </a:cubicBezTo>
                      <a:cubicBezTo>
                        <a:pt x="843" y="679"/>
                        <a:pt x="941" y="592"/>
                        <a:pt x="1051" y="537"/>
                      </a:cubicBezTo>
                      <a:cubicBezTo>
                        <a:pt x="1127" y="504"/>
                        <a:pt x="1215" y="471"/>
                        <a:pt x="1291" y="438"/>
                      </a:cubicBezTo>
                      <a:cubicBezTo>
                        <a:pt x="1302" y="417"/>
                        <a:pt x="1324" y="384"/>
                        <a:pt x="1346" y="362"/>
                      </a:cubicBezTo>
                      <a:cubicBezTo>
                        <a:pt x="1346" y="362"/>
                        <a:pt x="1368" y="362"/>
                        <a:pt x="1368" y="351"/>
                      </a:cubicBezTo>
                      <a:cubicBezTo>
                        <a:pt x="1379" y="340"/>
                        <a:pt x="1368" y="340"/>
                        <a:pt x="1379" y="340"/>
                      </a:cubicBezTo>
                      <a:cubicBezTo>
                        <a:pt x="1444" y="307"/>
                        <a:pt x="1510" y="285"/>
                        <a:pt x="1576" y="263"/>
                      </a:cubicBezTo>
                      <a:cubicBezTo>
                        <a:pt x="1619" y="242"/>
                        <a:pt x="1674" y="231"/>
                        <a:pt x="1718" y="220"/>
                      </a:cubicBezTo>
                      <a:lnTo>
                        <a:pt x="1773" y="220"/>
                      </a:lnTo>
                      <a:cubicBezTo>
                        <a:pt x="1805" y="220"/>
                        <a:pt x="1849" y="209"/>
                        <a:pt x="1882" y="198"/>
                      </a:cubicBezTo>
                      <a:cubicBezTo>
                        <a:pt x="1937" y="187"/>
                        <a:pt x="1991" y="154"/>
                        <a:pt x="2035" y="154"/>
                      </a:cubicBezTo>
                      <a:cubicBezTo>
                        <a:pt x="2084" y="143"/>
                        <a:pt x="2136" y="138"/>
                        <a:pt x="2188" y="138"/>
                      </a:cubicBezTo>
                      <a:cubicBezTo>
                        <a:pt x="2240" y="138"/>
                        <a:pt x="2292" y="143"/>
                        <a:pt x="2341" y="154"/>
                      </a:cubicBezTo>
                      <a:cubicBezTo>
                        <a:pt x="2440" y="165"/>
                        <a:pt x="2527" y="198"/>
                        <a:pt x="2615" y="231"/>
                      </a:cubicBezTo>
                      <a:cubicBezTo>
                        <a:pt x="2702" y="242"/>
                        <a:pt x="2779" y="263"/>
                        <a:pt x="2844" y="296"/>
                      </a:cubicBezTo>
                      <a:cubicBezTo>
                        <a:pt x="2861" y="302"/>
                        <a:pt x="2875" y="302"/>
                        <a:pt x="2888" y="302"/>
                      </a:cubicBezTo>
                      <a:cubicBezTo>
                        <a:pt x="2902" y="302"/>
                        <a:pt x="2916" y="302"/>
                        <a:pt x="2932" y="307"/>
                      </a:cubicBezTo>
                      <a:cubicBezTo>
                        <a:pt x="2954" y="318"/>
                        <a:pt x="2976" y="329"/>
                        <a:pt x="3009" y="340"/>
                      </a:cubicBezTo>
                      <a:cubicBezTo>
                        <a:pt x="3019" y="345"/>
                        <a:pt x="3030" y="345"/>
                        <a:pt x="3043" y="345"/>
                      </a:cubicBezTo>
                      <a:cubicBezTo>
                        <a:pt x="3055" y="345"/>
                        <a:pt x="3069" y="345"/>
                        <a:pt x="3085" y="351"/>
                      </a:cubicBezTo>
                      <a:cubicBezTo>
                        <a:pt x="3140" y="362"/>
                        <a:pt x="3194" y="384"/>
                        <a:pt x="3249" y="395"/>
                      </a:cubicBezTo>
                      <a:cubicBezTo>
                        <a:pt x="3266" y="400"/>
                        <a:pt x="3282" y="400"/>
                        <a:pt x="3298" y="400"/>
                      </a:cubicBezTo>
                      <a:cubicBezTo>
                        <a:pt x="3315" y="400"/>
                        <a:pt x="3331" y="400"/>
                        <a:pt x="3348" y="406"/>
                      </a:cubicBezTo>
                      <a:cubicBezTo>
                        <a:pt x="3446" y="428"/>
                        <a:pt x="3544" y="449"/>
                        <a:pt x="3643" y="471"/>
                      </a:cubicBezTo>
                      <a:cubicBezTo>
                        <a:pt x="3665" y="449"/>
                        <a:pt x="3719" y="460"/>
                        <a:pt x="3719" y="428"/>
                      </a:cubicBezTo>
                      <a:cubicBezTo>
                        <a:pt x="3719" y="384"/>
                        <a:pt x="3621" y="384"/>
                        <a:pt x="3544" y="373"/>
                      </a:cubicBezTo>
                      <a:cubicBezTo>
                        <a:pt x="3490" y="362"/>
                        <a:pt x="3435" y="351"/>
                        <a:pt x="3380" y="351"/>
                      </a:cubicBezTo>
                      <a:cubicBezTo>
                        <a:pt x="3337" y="307"/>
                        <a:pt x="3260" y="307"/>
                        <a:pt x="3194" y="285"/>
                      </a:cubicBezTo>
                      <a:cubicBezTo>
                        <a:pt x="3096" y="274"/>
                        <a:pt x="2998" y="242"/>
                        <a:pt x="2910" y="220"/>
                      </a:cubicBezTo>
                      <a:cubicBezTo>
                        <a:pt x="2801" y="187"/>
                        <a:pt x="2691" y="165"/>
                        <a:pt x="2604" y="132"/>
                      </a:cubicBezTo>
                      <a:cubicBezTo>
                        <a:pt x="2582" y="121"/>
                        <a:pt x="2549" y="110"/>
                        <a:pt x="2516" y="88"/>
                      </a:cubicBezTo>
                      <a:lnTo>
                        <a:pt x="2494" y="88"/>
                      </a:lnTo>
                      <a:cubicBezTo>
                        <a:pt x="2440" y="78"/>
                        <a:pt x="2385" y="34"/>
                        <a:pt x="2363" y="23"/>
                      </a:cubicBezTo>
                      <a:cubicBezTo>
                        <a:pt x="2330" y="12"/>
                        <a:pt x="2298" y="12"/>
                        <a:pt x="2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253;p3"/>
                <p:cNvSpPr/>
                <p:nvPr/>
              </p:nvSpPr>
              <p:spPr>
                <a:xfrm>
                  <a:off x="8717575" y="331900"/>
                  <a:ext cx="115675" cy="3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7" h="1321" extrusionOk="0">
                      <a:moveTo>
                        <a:pt x="4583" y="0"/>
                      </a:moveTo>
                      <a:cubicBezTo>
                        <a:pt x="4579" y="13"/>
                        <a:pt x="4574" y="16"/>
                        <a:pt x="4569" y="16"/>
                      </a:cubicBezTo>
                      <a:cubicBezTo>
                        <a:pt x="4566" y="16"/>
                        <a:pt x="4561" y="14"/>
                        <a:pt x="4556" y="14"/>
                      </a:cubicBezTo>
                      <a:cubicBezTo>
                        <a:pt x="4551" y="14"/>
                        <a:pt x="4546" y="15"/>
                        <a:pt x="4539" y="22"/>
                      </a:cubicBezTo>
                      <a:lnTo>
                        <a:pt x="4495" y="22"/>
                      </a:lnTo>
                      <a:cubicBezTo>
                        <a:pt x="4473" y="33"/>
                        <a:pt x="4441" y="44"/>
                        <a:pt x="4408" y="44"/>
                      </a:cubicBezTo>
                      <a:cubicBezTo>
                        <a:pt x="4397" y="66"/>
                        <a:pt x="4386" y="66"/>
                        <a:pt x="4375" y="88"/>
                      </a:cubicBezTo>
                      <a:cubicBezTo>
                        <a:pt x="4364" y="164"/>
                        <a:pt x="4331" y="230"/>
                        <a:pt x="4277" y="284"/>
                      </a:cubicBezTo>
                      <a:cubicBezTo>
                        <a:pt x="4233" y="361"/>
                        <a:pt x="4178" y="427"/>
                        <a:pt x="4113" y="492"/>
                      </a:cubicBezTo>
                      <a:cubicBezTo>
                        <a:pt x="4091" y="514"/>
                        <a:pt x="4069" y="525"/>
                        <a:pt x="4047" y="547"/>
                      </a:cubicBezTo>
                      <a:lnTo>
                        <a:pt x="4014" y="569"/>
                      </a:lnTo>
                      <a:cubicBezTo>
                        <a:pt x="4003" y="580"/>
                        <a:pt x="3981" y="602"/>
                        <a:pt x="3959" y="613"/>
                      </a:cubicBezTo>
                      <a:cubicBezTo>
                        <a:pt x="3916" y="645"/>
                        <a:pt x="3861" y="667"/>
                        <a:pt x="3806" y="678"/>
                      </a:cubicBezTo>
                      <a:cubicBezTo>
                        <a:pt x="3784" y="678"/>
                        <a:pt x="3773" y="678"/>
                        <a:pt x="3752" y="689"/>
                      </a:cubicBezTo>
                      <a:cubicBezTo>
                        <a:pt x="3752" y="689"/>
                        <a:pt x="3752" y="700"/>
                        <a:pt x="3741" y="700"/>
                      </a:cubicBezTo>
                      <a:cubicBezTo>
                        <a:pt x="3737" y="704"/>
                        <a:pt x="3735" y="705"/>
                        <a:pt x="3733" y="705"/>
                      </a:cubicBezTo>
                      <a:cubicBezTo>
                        <a:pt x="3729" y="705"/>
                        <a:pt x="3726" y="700"/>
                        <a:pt x="3719" y="700"/>
                      </a:cubicBezTo>
                      <a:cubicBezTo>
                        <a:pt x="3588" y="766"/>
                        <a:pt x="3445" y="799"/>
                        <a:pt x="3303" y="799"/>
                      </a:cubicBezTo>
                      <a:cubicBezTo>
                        <a:pt x="3205" y="799"/>
                        <a:pt x="3117" y="755"/>
                        <a:pt x="3008" y="744"/>
                      </a:cubicBezTo>
                      <a:cubicBezTo>
                        <a:pt x="2975" y="755"/>
                        <a:pt x="2931" y="766"/>
                        <a:pt x="2898" y="777"/>
                      </a:cubicBezTo>
                      <a:lnTo>
                        <a:pt x="2866" y="777"/>
                      </a:lnTo>
                      <a:cubicBezTo>
                        <a:pt x="2855" y="777"/>
                        <a:pt x="2855" y="788"/>
                        <a:pt x="2844" y="788"/>
                      </a:cubicBezTo>
                      <a:cubicBezTo>
                        <a:pt x="2767" y="788"/>
                        <a:pt x="2680" y="755"/>
                        <a:pt x="2592" y="755"/>
                      </a:cubicBezTo>
                      <a:cubicBezTo>
                        <a:pt x="2505" y="755"/>
                        <a:pt x="2450" y="766"/>
                        <a:pt x="2384" y="766"/>
                      </a:cubicBezTo>
                      <a:cubicBezTo>
                        <a:pt x="2370" y="766"/>
                        <a:pt x="2360" y="761"/>
                        <a:pt x="2346" y="761"/>
                      </a:cubicBezTo>
                      <a:cubicBezTo>
                        <a:pt x="2338" y="761"/>
                        <a:pt x="2330" y="762"/>
                        <a:pt x="2319" y="766"/>
                      </a:cubicBezTo>
                      <a:cubicBezTo>
                        <a:pt x="2264" y="777"/>
                        <a:pt x="2209" y="788"/>
                        <a:pt x="2166" y="809"/>
                      </a:cubicBezTo>
                      <a:cubicBezTo>
                        <a:pt x="2100" y="831"/>
                        <a:pt x="2045" y="875"/>
                        <a:pt x="1991" y="908"/>
                      </a:cubicBezTo>
                      <a:cubicBezTo>
                        <a:pt x="1881" y="984"/>
                        <a:pt x="1761" y="1039"/>
                        <a:pt x="1641" y="1083"/>
                      </a:cubicBezTo>
                      <a:cubicBezTo>
                        <a:pt x="1542" y="1127"/>
                        <a:pt x="1433" y="1159"/>
                        <a:pt x="1313" y="1159"/>
                      </a:cubicBezTo>
                      <a:cubicBezTo>
                        <a:pt x="1225" y="1192"/>
                        <a:pt x="1138" y="1203"/>
                        <a:pt x="1039" y="1203"/>
                      </a:cubicBezTo>
                      <a:cubicBezTo>
                        <a:pt x="1006" y="1203"/>
                        <a:pt x="984" y="1214"/>
                        <a:pt x="952" y="1225"/>
                      </a:cubicBezTo>
                      <a:lnTo>
                        <a:pt x="853" y="1225"/>
                      </a:lnTo>
                      <a:cubicBezTo>
                        <a:pt x="820" y="1225"/>
                        <a:pt x="799" y="1236"/>
                        <a:pt x="755" y="1236"/>
                      </a:cubicBezTo>
                      <a:cubicBezTo>
                        <a:pt x="689" y="1236"/>
                        <a:pt x="624" y="1225"/>
                        <a:pt x="558" y="1214"/>
                      </a:cubicBezTo>
                      <a:lnTo>
                        <a:pt x="449" y="1214"/>
                      </a:lnTo>
                      <a:cubicBezTo>
                        <a:pt x="328" y="1192"/>
                        <a:pt x="219" y="1149"/>
                        <a:pt x="109" y="1094"/>
                      </a:cubicBezTo>
                      <a:cubicBezTo>
                        <a:pt x="100" y="1100"/>
                        <a:pt x="88" y="1102"/>
                        <a:pt x="76" y="1102"/>
                      </a:cubicBezTo>
                      <a:cubicBezTo>
                        <a:pt x="64" y="1102"/>
                        <a:pt x="51" y="1100"/>
                        <a:pt x="40" y="1100"/>
                      </a:cubicBezTo>
                      <a:cubicBezTo>
                        <a:pt x="26" y="1100"/>
                        <a:pt x="15" y="1103"/>
                        <a:pt x="11" y="1116"/>
                      </a:cubicBezTo>
                      <a:cubicBezTo>
                        <a:pt x="0" y="1159"/>
                        <a:pt x="120" y="1203"/>
                        <a:pt x="208" y="1225"/>
                      </a:cubicBezTo>
                      <a:cubicBezTo>
                        <a:pt x="274" y="1247"/>
                        <a:pt x="339" y="1258"/>
                        <a:pt x="416" y="1269"/>
                      </a:cubicBezTo>
                      <a:cubicBezTo>
                        <a:pt x="470" y="1296"/>
                        <a:pt x="531" y="1315"/>
                        <a:pt x="600" y="1315"/>
                      </a:cubicBezTo>
                      <a:cubicBezTo>
                        <a:pt x="615" y="1315"/>
                        <a:pt x="630" y="1315"/>
                        <a:pt x="645" y="1313"/>
                      </a:cubicBezTo>
                      <a:cubicBezTo>
                        <a:pt x="706" y="1318"/>
                        <a:pt x="766" y="1321"/>
                        <a:pt x="826" y="1321"/>
                      </a:cubicBezTo>
                      <a:cubicBezTo>
                        <a:pt x="886" y="1321"/>
                        <a:pt x="946" y="1318"/>
                        <a:pt x="1006" y="1313"/>
                      </a:cubicBezTo>
                      <a:cubicBezTo>
                        <a:pt x="1127" y="1302"/>
                        <a:pt x="1258" y="1291"/>
                        <a:pt x="1378" y="1258"/>
                      </a:cubicBezTo>
                      <a:cubicBezTo>
                        <a:pt x="1411" y="1258"/>
                        <a:pt x="1477" y="1247"/>
                        <a:pt x="1488" y="1247"/>
                      </a:cubicBezTo>
                      <a:cubicBezTo>
                        <a:pt x="1499" y="1247"/>
                        <a:pt x="1509" y="1236"/>
                        <a:pt x="1509" y="1236"/>
                      </a:cubicBezTo>
                      <a:cubicBezTo>
                        <a:pt x="1586" y="1214"/>
                        <a:pt x="1652" y="1225"/>
                        <a:pt x="1695" y="1214"/>
                      </a:cubicBezTo>
                      <a:cubicBezTo>
                        <a:pt x="1739" y="1203"/>
                        <a:pt x="1772" y="1192"/>
                        <a:pt x="1805" y="1170"/>
                      </a:cubicBezTo>
                      <a:cubicBezTo>
                        <a:pt x="1870" y="1149"/>
                        <a:pt x="1914" y="1094"/>
                        <a:pt x="1969" y="1072"/>
                      </a:cubicBezTo>
                      <a:cubicBezTo>
                        <a:pt x="2034" y="1039"/>
                        <a:pt x="2111" y="1006"/>
                        <a:pt x="2188" y="984"/>
                      </a:cubicBezTo>
                      <a:cubicBezTo>
                        <a:pt x="2264" y="952"/>
                        <a:pt x="2352" y="941"/>
                        <a:pt x="2428" y="930"/>
                      </a:cubicBezTo>
                      <a:lnTo>
                        <a:pt x="2494" y="930"/>
                      </a:lnTo>
                      <a:cubicBezTo>
                        <a:pt x="2505" y="930"/>
                        <a:pt x="2527" y="919"/>
                        <a:pt x="2548" y="919"/>
                      </a:cubicBezTo>
                      <a:cubicBezTo>
                        <a:pt x="2581" y="919"/>
                        <a:pt x="2603" y="930"/>
                        <a:pt x="2636" y="930"/>
                      </a:cubicBezTo>
                      <a:cubicBezTo>
                        <a:pt x="2723" y="941"/>
                        <a:pt x="2811" y="952"/>
                        <a:pt x="2877" y="963"/>
                      </a:cubicBezTo>
                      <a:cubicBezTo>
                        <a:pt x="2942" y="984"/>
                        <a:pt x="2975" y="995"/>
                        <a:pt x="3019" y="1006"/>
                      </a:cubicBezTo>
                      <a:lnTo>
                        <a:pt x="3150" y="1006"/>
                      </a:lnTo>
                      <a:cubicBezTo>
                        <a:pt x="3205" y="1006"/>
                        <a:pt x="3248" y="1006"/>
                        <a:pt x="3292" y="995"/>
                      </a:cubicBezTo>
                      <a:cubicBezTo>
                        <a:pt x="3347" y="984"/>
                        <a:pt x="3402" y="974"/>
                        <a:pt x="3456" y="952"/>
                      </a:cubicBezTo>
                      <a:cubicBezTo>
                        <a:pt x="3511" y="941"/>
                        <a:pt x="3577" y="930"/>
                        <a:pt x="3631" y="919"/>
                      </a:cubicBezTo>
                      <a:cubicBezTo>
                        <a:pt x="3686" y="897"/>
                        <a:pt x="3741" y="886"/>
                        <a:pt x="3795" y="864"/>
                      </a:cubicBezTo>
                      <a:cubicBezTo>
                        <a:pt x="3850" y="842"/>
                        <a:pt x="3894" y="820"/>
                        <a:pt x="3938" y="799"/>
                      </a:cubicBezTo>
                      <a:lnTo>
                        <a:pt x="3981" y="777"/>
                      </a:lnTo>
                      <a:cubicBezTo>
                        <a:pt x="4003" y="766"/>
                        <a:pt x="4025" y="755"/>
                        <a:pt x="4047" y="744"/>
                      </a:cubicBezTo>
                      <a:cubicBezTo>
                        <a:pt x="4069" y="733"/>
                        <a:pt x="4123" y="689"/>
                        <a:pt x="4156" y="656"/>
                      </a:cubicBezTo>
                      <a:cubicBezTo>
                        <a:pt x="4189" y="634"/>
                        <a:pt x="4211" y="624"/>
                        <a:pt x="4233" y="602"/>
                      </a:cubicBezTo>
                      <a:cubicBezTo>
                        <a:pt x="4309" y="547"/>
                        <a:pt x="4375" y="470"/>
                        <a:pt x="4430" y="405"/>
                      </a:cubicBezTo>
                      <a:cubicBezTo>
                        <a:pt x="4517" y="317"/>
                        <a:pt x="4594" y="219"/>
                        <a:pt x="4627" y="109"/>
                      </a:cubicBezTo>
                      <a:cubicBezTo>
                        <a:pt x="4616" y="66"/>
                        <a:pt x="4605" y="44"/>
                        <a:pt x="45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4" name="Google Shape;254;p3"/>
              <p:cNvGrpSpPr/>
              <p:nvPr/>
            </p:nvGrpSpPr>
            <p:grpSpPr>
              <a:xfrm rot="10800000" flipH="1">
                <a:off x="6541913" y="4145338"/>
                <a:ext cx="119250" cy="106125"/>
                <a:chOff x="8527250" y="1363000"/>
                <a:chExt cx="119250" cy="106125"/>
              </a:xfrm>
            </p:grpSpPr>
            <p:sp>
              <p:nvSpPr>
                <p:cNvPr id="255" name="Google Shape;255;p3"/>
                <p:cNvSpPr/>
                <p:nvPr/>
              </p:nvSpPr>
              <p:spPr>
                <a:xfrm>
                  <a:off x="8584675" y="1456800"/>
                  <a:ext cx="1950" cy="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" h="44" extrusionOk="0">
                      <a:moveTo>
                        <a:pt x="77" y="0"/>
                      </a:moveTo>
                      <a:lnTo>
                        <a:pt x="1" y="22"/>
                      </a:lnTo>
                      <a:cubicBezTo>
                        <a:pt x="11" y="33"/>
                        <a:pt x="11" y="33"/>
                        <a:pt x="22" y="44"/>
                      </a:cubicBezTo>
                      <a:cubicBezTo>
                        <a:pt x="33" y="33"/>
                        <a:pt x="55" y="22"/>
                        <a:pt x="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256;p3"/>
                <p:cNvSpPr/>
                <p:nvPr/>
              </p:nvSpPr>
              <p:spPr>
                <a:xfrm>
                  <a:off x="8584400" y="1465550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1" y="0"/>
                      </a:moveTo>
                      <a:lnTo>
                        <a:pt x="12" y="11"/>
                      </a:lnTo>
                      <a:cubicBezTo>
                        <a:pt x="12" y="11"/>
                        <a:pt x="1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257;p3"/>
                <p:cNvSpPr/>
                <p:nvPr/>
              </p:nvSpPr>
              <p:spPr>
                <a:xfrm>
                  <a:off x="8527250" y="1363000"/>
                  <a:ext cx="119250" cy="10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0" h="4245" extrusionOk="0">
                      <a:moveTo>
                        <a:pt x="2270" y="398"/>
                      </a:moveTo>
                      <a:cubicBezTo>
                        <a:pt x="2357" y="398"/>
                        <a:pt x="2444" y="404"/>
                        <a:pt x="2527" y="416"/>
                      </a:cubicBezTo>
                      <a:cubicBezTo>
                        <a:pt x="2779" y="471"/>
                        <a:pt x="3019" y="548"/>
                        <a:pt x="3249" y="657"/>
                      </a:cubicBezTo>
                      <a:cubicBezTo>
                        <a:pt x="3369" y="701"/>
                        <a:pt x="3479" y="755"/>
                        <a:pt x="3577" y="832"/>
                      </a:cubicBezTo>
                      <a:cubicBezTo>
                        <a:pt x="3632" y="876"/>
                        <a:pt x="3741" y="952"/>
                        <a:pt x="3796" y="996"/>
                      </a:cubicBezTo>
                      <a:cubicBezTo>
                        <a:pt x="3851" y="1040"/>
                        <a:pt x="3894" y="1051"/>
                        <a:pt x="3927" y="1084"/>
                      </a:cubicBezTo>
                      <a:lnTo>
                        <a:pt x="3993" y="1127"/>
                      </a:lnTo>
                      <a:lnTo>
                        <a:pt x="4026" y="1149"/>
                      </a:lnTo>
                      <a:lnTo>
                        <a:pt x="4037" y="1149"/>
                      </a:lnTo>
                      <a:cubicBezTo>
                        <a:pt x="4048" y="1149"/>
                        <a:pt x="4048" y="1160"/>
                        <a:pt x="4048" y="1171"/>
                      </a:cubicBezTo>
                      <a:lnTo>
                        <a:pt x="4048" y="1182"/>
                      </a:lnTo>
                      <a:lnTo>
                        <a:pt x="4048" y="1204"/>
                      </a:lnTo>
                      <a:lnTo>
                        <a:pt x="4069" y="1259"/>
                      </a:lnTo>
                      <a:lnTo>
                        <a:pt x="4124" y="1455"/>
                      </a:lnTo>
                      <a:cubicBezTo>
                        <a:pt x="4157" y="1598"/>
                        <a:pt x="4179" y="1729"/>
                        <a:pt x="4212" y="1871"/>
                      </a:cubicBezTo>
                      <a:cubicBezTo>
                        <a:pt x="4212" y="1937"/>
                        <a:pt x="4223" y="2013"/>
                        <a:pt x="4223" y="2079"/>
                      </a:cubicBezTo>
                      <a:cubicBezTo>
                        <a:pt x="4212" y="2188"/>
                        <a:pt x="4223" y="2298"/>
                        <a:pt x="4233" y="2396"/>
                      </a:cubicBezTo>
                      <a:cubicBezTo>
                        <a:pt x="4244" y="2451"/>
                        <a:pt x="4244" y="2494"/>
                        <a:pt x="4255" y="2538"/>
                      </a:cubicBezTo>
                      <a:cubicBezTo>
                        <a:pt x="4255" y="2582"/>
                        <a:pt x="4244" y="2637"/>
                        <a:pt x="4244" y="2680"/>
                      </a:cubicBezTo>
                      <a:cubicBezTo>
                        <a:pt x="4201" y="2855"/>
                        <a:pt x="4146" y="3019"/>
                        <a:pt x="4069" y="3173"/>
                      </a:cubicBezTo>
                      <a:cubicBezTo>
                        <a:pt x="4004" y="3304"/>
                        <a:pt x="3927" y="3413"/>
                        <a:pt x="3840" y="3533"/>
                      </a:cubicBezTo>
                      <a:lnTo>
                        <a:pt x="3774" y="3610"/>
                      </a:lnTo>
                      <a:cubicBezTo>
                        <a:pt x="3752" y="3632"/>
                        <a:pt x="3763" y="3632"/>
                        <a:pt x="3741" y="3632"/>
                      </a:cubicBezTo>
                      <a:cubicBezTo>
                        <a:pt x="3698" y="3643"/>
                        <a:pt x="3643" y="3654"/>
                        <a:pt x="3599" y="3654"/>
                      </a:cubicBezTo>
                      <a:cubicBezTo>
                        <a:pt x="3583" y="3656"/>
                        <a:pt x="3566" y="3657"/>
                        <a:pt x="3549" y="3657"/>
                      </a:cubicBezTo>
                      <a:cubicBezTo>
                        <a:pt x="3503" y="3657"/>
                        <a:pt x="3453" y="3651"/>
                        <a:pt x="3403" y="3651"/>
                      </a:cubicBezTo>
                      <a:cubicBezTo>
                        <a:pt x="3384" y="3651"/>
                        <a:pt x="3366" y="3651"/>
                        <a:pt x="3348" y="3654"/>
                      </a:cubicBezTo>
                      <a:cubicBezTo>
                        <a:pt x="3312" y="3657"/>
                        <a:pt x="3278" y="3658"/>
                        <a:pt x="3244" y="3658"/>
                      </a:cubicBezTo>
                      <a:cubicBezTo>
                        <a:pt x="3162" y="3658"/>
                        <a:pt x="3083" y="3651"/>
                        <a:pt x="2998" y="3643"/>
                      </a:cubicBezTo>
                      <a:lnTo>
                        <a:pt x="2779" y="3643"/>
                      </a:lnTo>
                      <a:cubicBezTo>
                        <a:pt x="2757" y="3643"/>
                        <a:pt x="2680" y="3676"/>
                        <a:pt x="2626" y="3698"/>
                      </a:cubicBezTo>
                      <a:cubicBezTo>
                        <a:pt x="2571" y="3708"/>
                        <a:pt x="2560" y="3719"/>
                        <a:pt x="2527" y="3730"/>
                      </a:cubicBezTo>
                      <a:cubicBezTo>
                        <a:pt x="2511" y="3736"/>
                        <a:pt x="2497" y="3736"/>
                        <a:pt x="2483" y="3736"/>
                      </a:cubicBezTo>
                      <a:cubicBezTo>
                        <a:pt x="2470" y="3736"/>
                        <a:pt x="2456" y="3736"/>
                        <a:pt x="2440" y="3741"/>
                      </a:cubicBezTo>
                      <a:lnTo>
                        <a:pt x="2374" y="3752"/>
                      </a:lnTo>
                      <a:cubicBezTo>
                        <a:pt x="2352" y="3774"/>
                        <a:pt x="2330" y="3785"/>
                        <a:pt x="2319" y="3796"/>
                      </a:cubicBezTo>
                      <a:cubicBezTo>
                        <a:pt x="2308" y="3785"/>
                        <a:pt x="2308" y="3785"/>
                        <a:pt x="2298" y="3774"/>
                      </a:cubicBezTo>
                      <a:cubicBezTo>
                        <a:pt x="2265" y="3785"/>
                        <a:pt x="2221" y="3796"/>
                        <a:pt x="2188" y="3796"/>
                      </a:cubicBezTo>
                      <a:cubicBezTo>
                        <a:pt x="2112" y="3796"/>
                        <a:pt x="2035" y="3796"/>
                        <a:pt x="1969" y="3807"/>
                      </a:cubicBezTo>
                      <a:cubicBezTo>
                        <a:pt x="1937" y="3807"/>
                        <a:pt x="1937" y="3796"/>
                        <a:pt x="1904" y="3796"/>
                      </a:cubicBezTo>
                      <a:cubicBezTo>
                        <a:pt x="1893" y="3763"/>
                        <a:pt x="1882" y="3741"/>
                        <a:pt x="1860" y="3719"/>
                      </a:cubicBezTo>
                      <a:cubicBezTo>
                        <a:pt x="1871" y="3698"/>
                        <a:pt x="1871" y="3687"/>
                        <a:pt x="1860" y="3676"/>
                      </a:cubicBezTo>
                      <a:cubicBezTo>
                        <a:pt x="1838" y="3665"/>
                        <a:pt x="1871" y="3643"/>
                        <a:pt x="1849" y="3632"/>
                      </a:cubicBezTo>
                      <a:cubicBezTo>
                        <a:pt x="1871" y="3621"/>
                        <a:pt x="1904" y="3599"/>
                        <a:pt x="1926" y="3577"/>
                      </a:cubicBezTo>
                      <a:cubicBezTo>
                        <a:pt x="1991" y="3588"/>
                        <a:pt x="2057" y="3599"/>
                        <a:pt x="2123" y="3621"/>
                      </a:cubicBezTo>
                      <a:cubicBezTo>
                        <a:pt x="2079" y="3588"/>
                        <a:pt x="2024" y="3555"/>
                        <a:pt x="1980" y="3533"/>
                      </a:cubicBezTo>
                      <a:cubicBezTo>
                        <a:pt x="1893" y="3468"/>
                        <a:pt x="1805" y="3402"/>
                        <a:pt x="1729" y="3337"/>
                      </a:cubicBezTo>
                      <a:cubicBezTo>
                        <a:pt x="1510" y="3140"/>
                        <a:pt x="1302" y="2921"/>
                        <a:pt x="1127" y="2680"/>
                      </a:cubicBezTo>
                      <a:cubicBezTo>
                        <a:pt x="1073" y="2604"/>
                        <a:pt x="1018" y="2527"/>
                        <a:pt x="963" y="2440"/>
                      </a:cubicBezTo>
                      <a:lnTo>
                        <a:pt x="952" y="2418"/>
                      </a:lnTo>
                      <a:lnTo>
                        <a:pt x="733" y="2079"/>
                      </a:lnTo>
                      <a:cubicBezTo>
                        <a:pt x="712" y="2046"/>
                        <a:pt x="679" y="1991"/>
                        <a:pt x="646" y="1948"/>
                      </a:cubicBezTo>
                      <a:lnTo>
                        <a:pt x="635" y="1926"/>
                      </a:lnTo>
                      <a:lnTo>
                        <a:pt x="635" y="1915"/>
                      </a:lnTo>
                      <a:cubicBezTo>
                        <a:pt x="635" y="1915"/>
                        <a:pt x="635" y="1915"/>
                        <a:pt x="624" y="1904"/>
                      </a:cubicBezTo>
                      <a:cubicBezTo>
                        <a:pt x="624" y="1893"/>
                        <a:pt x="624" y="1882"/>
                        <a:pt x="635" y="1882"/>
                      </a:cubicBezTo>
                      <a:lnTo>
                        <a:pt x="690" y="1794"/>
                      </a:lnTo>
                      <a:cubicBezTo>
                        <a:pt x="733" y="1751"/>
                        <a:pt x="766" y="1696"/>
                        <a:pt x="799" y="1641"/>
                      </a:cubicBezTo>
                      <a:cubicBezTo>
                        <a:pt x="832" y="1576"/>
                        <a:pt x="876" y="1510"/>
                        <a:pt x="908" y="1444"/>
                      </a:cubicBezTo>
                      <a:cubicBezTo>
                        <a:pt x="996" y="1302"/>
                        <a:pt x="1062" y="1138"/>
                        <a:pt x="1083" y="974"/>
                      </a:cubicBezTo>
                      <a:lnTo>
                        <a:pt x="1127" y="832"/>
                      </a:lnTo>
                      <a:lnTo>
                        <a:pt x="1138" y="821"/>
                      </a:lnTo>
                      <a:cubicBezTo>
                        <a:pt x="1149" y="788"/>
                        <a:pt x="1149" y="755"/>
                        <a:pt x="1160" y="723"/>
                      </a:cubicBezTo>
                      <a:lnTo>
                        <a:pt x="1182" y="646"/>
                      </a:lnTo>
                      <a:cubicBezTo>
                        <a:pt x="1182" y="635"/>
                        <a:pt x="1204" y="635"/>
                        <a:pt x="1204" y="635"/>
                      </a:cubicBezTo>
                      <a:cubicBezTo>
                        <a:pt x="1291" y="591"/>
                        <a:pt x="1401" y="559"/>
                        <a:pt x="1488" y="526"/>
                      </a:cubicBezTo>
                      <a:cubicBezTo>
                        <a:pt x="1685" y="471"/>
                        <a:pt x="1893" y="427"/>
                        <a:pt x="2090" y="405"/>
                      </a:cubicBezTo>
                      <a:cubicBezTo>
                        <a:pt x="2149" y="401"/>
                        <a:pt x="2209" y="398"/>
                        <a:pt x="2270" y="398"/>
                      </a:cubicBezTo>
                      <a:close/>
                      <a:moveTo>
                        <a:pt x="2254" y="1"/>
                      </a:moveTo>
                      <a:cubicBezTo>
                        <a:pt x="2046" y="1"/>
                        <a:pt x="1827" y="23"/>
                        <a:pt x="1619" y="66"/>
                      </a:cubicBezTo>
                      <a:cubicBezTo>
                        <a:pt x="1488" y="88"/>
                        <a:pt x="1357" y="121"/>
                        <a:pt x="1237" y="165"/>
                      </a:cubicBezTo>
                      <a:cubicBezTo>
                        <a:pt x="1182" y="187"/>
                        <a:pt x="1116" y="209"/>
                        <a:pt x="1062" y="230"/>
                      </a:cubicBezTo>
                      <a:lnTo>
                        <a:pt x="788" y="329"/>
                      </a:lnTo>
                      <a:cubicBezTo>
                        <a:pt x="788" y="351"/>
                        <a:pt x="777" y="373"/>
                        <a:pt x="766" y="384"/>
                      </a:cubicBezTo>
                      <a:lnTo>
                        <a:pt x="766" y="394"/>
                      </a:lnTo>
                      <a:cubicBezTo>
                        <a:pt x="744" y="438"/>
                        <a:pt x="723" y="493"/>
                        <a:pt x="712" y="537"/>
                      </a:cubicBezTo>
                      <a:cubicBezTo>
                        <a:pt x="690" y="580"/>
                        <a:pt x="690" y="591"/>
                        <a:pt x="679" y="624"/>
                      </a:cubicBezTo>
                      <a:cubicBezTo>
                        <a:pt x="657" y="690"/>
                        <a:pt x="646" y="744"/>
                        <a:pt x="635" y="799"/>
                      </a:cubicBezTo>
                      <a:cubicBezTo>
                        <a:pt x="580" y="1007"/>
                        <a:pt x="504" y="1204"/>
                        <a:pt x="394" y="1390"/>
                      </a:cubicBezTo>
                      <a:cubicBezTo>
                        <a:pt x="362" y="1444"/>
                        <a:pt x="318" y="1499"/>
                        <a:pt x="274" y="1543"/>
                      </a:cubicBezTo>
                      <a:cubicBezTo>
                        <a:pt x="263" y="1565"/>
                        <a:pt x="241" y="1587"/>
                        <a:pt x="219" y="1609"/>
                      </a:cubicBezTo>
                      <a:lnTo>
                        <a:pt x="154" y="1674"/>
                      </a:lnTo>
                      <a:lnTo>
                        <a:pt x="1" y="1816"/>
                      </a:lnTo>
                      <a:cubicBezTo>
                        <a:pt x="99" y="1958"/>
                        <a:pt x="187" y="2101"/>
                        <a:pt x="274" y="2243"/>
                      </a:cubicBezTo>
                      <a:cubicBezTo>
                        <a:pt x="537" y="2691"/>
                        <a:pt x="854" y="3096"/>
                        <a:pt x="1215" y="3468"/>
                      </a:cubicBezTo>
                      <a:cubicBezTo>
                        <a:pt x="1390" y="3698"/>
                        <a:pt x="1598" y="3905"/>
                        <a:pt x="1805" y="4102"/>
                      </a:cubicBezTo>
                      <a:cubicBezTo>
                        <a:pt x="1871" y="4157"/>
                        <a:pt x="1937" y="4190"/>
                        <a:pt x="2013" y="4212"/>
                      </a:cubicBezTo>
                      <a:cubicBezTo>
                        <a:pt x="2079" y="4223"/>
                        <a:pt x="2090" y="4244"/>
                        <a:pt x="2123" y="4244"/>
                      </a:cubicBezTo>
                      <a:cubicBezTo>
                        <a:pt x="2177" y="4233"/>
                        <a:pt x="2221" y="4201"/>
                        <a:pt x="2243" y="4168"/>
                      </a:cubicBezTo>
                      <a:cubicBezTo>
                        <a:pt x="2254" y="4146"/>
                        <a:pt x="2276" y="4124"/>
                        <a:pt x="2287" y="4102"/>
                      </a:cubicBezTo>
                      <a:cubicBezTo>
                        <a:pt x="2330" y="4146"/>
                        <a:pt x="2385" y="4179"/>
                        <a:pt x="2451" y="4190"/>
                      </a:cubicBezTo>
                      <a:cubicBezTo>
                        <a:pt x="2478" y="4201"/>
                        <a:pt x="2508" y="4206"/>
                        <a:pt x="2540" y="4206"/>
                      </a:cubicBezTo>
                      <a:cubicBezTo>
                        <a:pt x="2571" y="4206"/>
                        <a:pt x="2604" y="4201"/>
                        <a:pt x="2637" y="4190"/>
                      </a:cubicBezTo>
                      <a:cubicBezTo>
                        <a:pt x="2735" y="4146"/>
                        <a:pt x="2844" y="4113"/>
                        <a:pt x="2954" y="4113"/>
                      </a:cubicBezTo>
                      <a:cubicBezTo>
                        <a:pt x="2982" y="4111"/>
                        <a:pt x="3011" y="4110"/>
                        <a:pt x="3039" y="4110"/>
                      </a:cubicBezTo>
                      <a:cubicBezTo>
                        <a:pt x="3155" y="4110"/>
                        <a:pt x="3275" y="4124"/>
                        <a:pt x="3424" y="4124"/>
                      </a:cubicBezTo>
                      <a:cubicBezTo>
                        <a:pt x="3566" y="4102"/>
                        <a:pt x="3719" y="4069"/>
                        <a:pt x="3862" y="4026"/>
                      </a:cubicBezTo>
                      <a:cubicBezTo>
                        <a:pt x="3883" y="4015"/>
                        <a:pt x="3905" y="4004"/>
                        <a:pt x="3927" y="3993"/>
                      </a:cubicBezTo>
                      <a:lnTo>
                        <a:pt x="4004" y="3971"/>
                      </a:lnTo>
                      <a:cubicBezTo>
                        <a:pt x="4058" y="3960"/>
                        <a:pt x="4080" y="3905"/>
                        <a:pt x="4113" y="3873"/>
                      </a:cubicBezTo>
                      <a:lnTo>
                        <a:pt x="4146" y="3818"/>
                      </a:lnTo>
                      <a:lnTo>
                        <a:pt x="4179" y="3785"/>
                      </a:lnTo>
                      <a:lnTo>
                        <a:pt x="4244" y="3708"/>
                      </a:lnTo>
                      <a:cubicBezTo>
                        <a:pt x="4387" y="3555"/>
                        <a:pt x="4496" y="3369"/>
                        <a:pt x="4562" y="3173"/>
                      </a:cubicBezTo>
                      <a:cubicBezTo>
                        <a:pt x="4726" y="2768"/>
                        <a:pt x="4769" y="2308"/>
                        <a:pt x="4704" y="1871"/>
                      </a:cubicBezTo>
                      <a:cubicBezTo>
                        <a:pt x="4660" y="1609"/>
                        <a:pt x="4594" y="1346"/>
                        <a:pt x="4518" y="1094"/>
                      </a:cubicBezTo>
                      <a:lnTo>
                        <a:pt x="4496" y="985"/>
                      </a:lnTo>
                      <a:cubicBezTo>
                        <a:pt x="4496" y="963"/>
                        <a:pt x="4485" y="941"/>
                        <a:pt x="4474" y="930"/>
                      </a:cubicBezTo>
                      <a:lnTo>
                        <a:pt x="4430" y="887"/>
                      </a:lnTo>
                      <a:lnTo>
                        <a:pt x="4277" y="766"/>
                      </a:lnTo>
                      <a:cubicBezTo>
                        <a:pt x="4201" y="712"/>
                        <a:pt x="4113" y="657"/>
                        <a:pt x="4037" y="591"/>
                      </a:cubicBezTo>
                      <a:cubicBezTo>
                        <a:pt x="3862" y="482"/>
                        <a:pt x="3687" y="373"/>
                        <a:pt x="3501" y="285"/>
                      </a:cubicBezTo>
                      <a:cubicBezTo>
                        <a:pt x="3315" y="198"/>
                        <a:pt x="3107" y="132"/>
                        <a:pt x="2899" y="77"/>
                      </a:cubicBezTo>
                      <a:cubicBezTo>
                        <a:pt x="2691" y="23"/>
                        <a:pt x="2473" y="1"/>
                        <a:pt x="22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8;p3"/>
                <p:cNvSpPr/>
                <p:nvPr/>
              </p:nvSpPr>
              <p:spPr>
                <a:xfrm>
                  <a:off x="8573200" y="1382925"/>
                  <a:ext cx="46225" cy="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9" h="3032" extrusionOk="0">
                      <a:moveTo>
                        <a:pt x="1485" y="1"/>
                      </a:moveTo>
                      <a:cubicBezTo>
                        <a:pt x="1483" y="1"/>
                        <a:pt x="1480" y="1"/>
                        <a:pt x="1477" y="2"/>
                      </a:cubicBezTo>
                      <a:cubicBezTo>
                        <a:pt x="1455" y="24"/>
                        <a:pt x="1499" y="112"/>
                        <a:pt x="1531" y="177"/>
                      </a:cubicBezTo>
                      <a:cubicBezTo>
                        <a:pt x="1564" y="243"/>
                        <a:pt x="1586" y="308"/>
                        <a:pt x="1608" y="330"/>
                      </a:cubicBezTo>
                      <a:cubicBezTo>
                        <a:pt x="1597" y="385"/>
                        <a:pt x="1630" y="451"/>
                        <a:pt x="1652" y="516"/>
                      </a:cubicBezTo>
                      <a:cubicBezTo>
                        <a:pt x="1695" y="604"/>
                        <a:pt x="1717" y="702"/>
                        <a:pt x="1728" y="801"/>
                      </a:cubicBezTo>
                      <a:cubicBezTo>
                        <a:pt x="1739" y="899"/>
                        <a:pt x="1739" y="997"/>
                        <a:pt x="1728" y="1096"/>
                      </a:cubicBezTo>
                      <a:cubicBezTo>
                        <a:pt x="1717" y="1129"/>
                        <a:pt x="1706" y="1161"/>
                        <a:pt x="1685" y="1183"/>
                      </a:cubicBezTo>
                      <a:lnTo>
                        <a:pt x="1685" y="1216"/>
                      </a:lnTo>
                      <a:cubicBezTo>
                        <a:pt x="1674" y="1260"/>
                        <a:pt x="1641" y="1304"/>
                        <a:pt x="1619" y="1347"/>
                      </a:cubicBezTo>
                      <a:cubicBezTo>
                        <a:pt x="1608" y="1380"/>
                        <a:pt x="1597" y="1413"/>
                        <a:pt x="1586" y="1446"/>
                      </a:cubicBezTo>
                      <a:cubicBezTo>
                        <a:pt x="1586" y="1501"/>
                        <a:pt x="1597" y="1555"/>
                        <a:pt x="1608" y="1610"/>
                      </a:cubicBezTo>
                      <a:cubicBezTo>
                        <a:pt x="1619" y="1676"/>
                        <a:pt x="1630" y="1752"/>
                        <a:pt x="1641" y="1818"/>
                      </a:cubicBezTo>
                      <a:cubicBezTo>
                        <a:pt x="1663" y="1883"/>
                        <a:pt x="1685" y="1949"/>
                        <a:pt x="1695" y="2026"/>
                      </a:cubicBezTo>
                      <a:lnTo>
                        <a:pt x="1695" y="2069"/>
                      </a:lnTo>
                      <a:cubicBezTo>
                        <a:pt x="1695" y="2080"/>
                        <a:pt x="1706" y="2102"/>
                        <a:pt x="1706" y="2113"/>
                      </a:cubicBezTo>
                      <a:cubicBezTo>
                        <a:pt x="1695" y="2135"/>
                        <a:pt x="1695" y="2157"/>
                        <a:pt x="1685" y="2179"/>
                      </a:cubicBezTo>
                      <a:cubicBezTo>
                        <a:pt x="1674" y="2233"/>
                        <a:pt x="1641" y="2299"/>
                        <a:pt x="1597" y="2343"/>
                      </a:cubicBezTo>
                      <a:cubicBezTo>
                        <a:pt x="1564" y="2365"/>
                        <a:pt x="1531" y="2386"/>
                        <a:pt x="1499" y="2397"/>
                      </a:cubicBezTo>
                      <a:cubicBezTo>
                        <a:pt x="1477" y="2419"/>
                        <a:pt x="1444" y="2452"/>
                        <a:pt x="1422" y="2474"/>
                      </a:cubicBezTo>
                      <a:cubicBezTo>
                        <a:pt x="1389" y="2485"/>
                        <a:pt x="1356" y="2518"/>
                        <a:pt x="1335" y="2529"/>
                      </a:cubicBezTo>
                      <a:cubicBezTo>
                        <a:pt x="1302" y="2551"/>
                        <a:pt x="1247" y="2594"/>
                        <a:pt x="1214" y="2616"/>
                      </a:cubicBezTo>
                      <a:cubicBezTo>
                        <a:pt x="1181" y="2638"/>
                        <a:pt x="1127" y="2649"/>
                        <a:pt x="1072" y="2671"/>
                      </a:cubicBezTo>
                      <a:cubicBezTo>
                        <a:pt x="1028" y="2693"/>
                        <a:pt x="985" y="2704"/>
                        <a:pt x="941" y="2726"/>
                      </a:cubicBezTo>
                      <a:cubicBezTo>
                        <a:pt x="897" y="2736"/>
                        <a:pt x="831" y="2758"/>
                        <a:pt x="777" y="2769"/>
                      </a:cubicBezTo>
                      <a:cubicBezTo>
                        <a:pt x="766" y="2769"/>
                        <a:pt x="744" y="2769"/>
                        <a:pt x="722" y="2780"/>
                      </a:cubicBezTo>
                      <a:cubicBezTo>
                        <a:pt x="700" y="2791"/>
                        <a:pt x="656" y="2802"/>
                        <a:pt x="613" y="2813"/>
                      </a:cubicBezTo>
                      <a:cubicBezTo>
                        <a:pt x="591" y="2813"/>
                        <a:pt x="569" y="2824"/>
                        <a:pt x="536" y="2824"/>
                      </a:cubicBezTo>
                      <a:cubicBezTo>
                        <a:pt x="470" y="2835"/>
                        <a:pt x="394" y="2835"/>
                        <a:pt x="328" y="2835"/>
                      </a:cubicBezTo>
                      <a:lnTo>
                        <a:pt x="274" y="2835"/>
                      </a:lnTo>
                      <a:cubicBezTo>
                        <a:pt x="208" y="2824"/>
                        <a:pt x="142" y="2813"/>
                        <a:pt x="77" y="2802"/>
                      </a:cubicBezTo>
                      <a:cubicBezTo>
                        <a:pt x="55" y="2824"/>
                        <a:pt x="33" y="2835"/>
                        <a:pt x="0" y="2857"/>
                      </a:cubicBezTo>
                      <a:cubicBezTo>
                        <a:pt x="33" y="2868"/>
                        <a:pt x="0" y="2879"/>
                        <a:pt x="22" y="2890"/>
                      </a:cubicBezTo>
                      <a:cubicBezTo>
                        <a:pt x="22" y="2911"/>
                        <a:pt x="22" y="2922"/>
                        <a:pt x="22" y="2933"/>
                      </a:cubicBezTo>
                      <a:cubicBezTo>
                        <a:pt x="44" y="2955"/>
                        <a:pt x="55" y="2988"/>
                        <a:pt x="55" y="3010"/>
                      </a:cubicBezTo>
                      <a:cubicBezTo>
                        <a:pt x="88" y="3010"/>
                        <a:pt x="88" y="3021"/>
                        <a:pt x="120" y="3032"/>
                      </a:cubicBezTo>
                      <a:cubicBezTo>
                        <a:pt x="197" y="3021"/>
                        <a:pt x="274" y="3010"/>
                        <a:pt x="339" y="3010"/>
                      </a:cubicBezTo>
                      <a:cubicBezTo>
                        <a:pt x="383" y="3010"/>
                        <a:pt x="416" y="3010"/>
                        <a:pt x="449" y="2999"/>
                      </a:cubicBezTo>
                      <a:lnTo>
                        <a:pt x="525" y="2977"/>
                      </a:lnTo>
                      <a:lnTo>
                        <a:pt x="591" y="2955"/>
                      </a:lnTo>
                      <a:lnTo>
                        <a:pt x="678" y="2955"/>
                      </a:lnTo>
                      <a:cubicBezTo>
                        <a:pt x="711" y="2944"/>
                        <a:pt x="744" y="2922"/>
                        <a:pt x="777" y="2911"/>
                      </a:cubicBezTo>
                      <a:cubicBezTo>
                        <a:pt x="820" y="2901"/>
                        <a:pt x="897" y="2879"/>
                        <a:pt x="930" y="2868"/>
                      </a:cubicBezTo>
                      <a:cubicBezTo>
                        <a:pt x="941" y="2864"/>
                        <a:pt x="948" y="2863"/>
                        <a:pt x="954" y="2863"/>
                      </a:cubicBezTo>
                      <a:cubicBezTo>
                        <a:pt x="965" y="2863"/>
                        <a:pt x="970" y="2868"/>
                        <a:pt x="985" y="2868"/>
                      </a:cubicBezTo>
                      <a:cubicBezTo>
                        <a:pt x="985" y="2868"/>
                        <a:pt x="995" y="2835"/>
                        <a:pt x="995" y="2835"/>
                      </a:cubicBezTo>
                      <a:lnTo>
                        <a:pt x="1017" y="2835"/>
                      </a:lnTo>
                      <a:cubicBezTo>
                        <a:pt x="1160" y="2780"/>
                        <a:pt x="1280" y="2715"/>
                        <a:pt x="1411" y="2660"/>
                      </a:cubicBezTo>
                      <a:cubicBezTo>
                        <a:pt x="1510" y="2638"/>
                        <a:pt x="1597" y="2583"/>
                        <a:pt x="1685" y="2529"/>
                      </a:cubicBezTo>
                      <a:cubicBezTo>
                        <a:pt x="1706" y="2485"/>
                        <a:pt x="1706" y="2463"/>
                        <a:pt x="1728" y="2430"/>
                      </a:cubicBezTo>
                      <a:cubicBezTo>
                        <a:pt x="1728" y="2419"/>
                        <a:pt x="1739" y="2408"/>
                        <a:pt x="1750" y="2397"/>
                      </a:cubicBezTo>
                      <a:cubicBezTo>
                        <a:pt x="1750" y="2386"/>
                        <a:pt x="1750" y="2386"/>
                        <a:pt x="1750" y="2376"/>
                      </a:cubicBezTo>
                      <a:cubicBezTo>
                        <a:pt x="1794" y="2310"/>
                        <a:pt x="1827" y="2233"/>
                        <a:pt x="1849" y="2157"/>
                      </a:cubicBezTo>
                      <a:cubicBezTo>
                        <a:pt x="1849" y="2102"/>
                        <a:pt x="1849" y="2036"/>
                        <a:pt x="1838" y="1982"/>
                      </a:cubicBezTo>
                      <a:lnTo>
                        <a:pt x="1838" y="1927"/>
                      </a:lnTo>
                      <a:cubicBezTo>
                        <a:pt x="1827" y="1883"/>
                        <a:pt x="1816" y="1840"/>
                        <a:pt x="1805" y="1796"/>
                      </a:cubicBezTo>
                      <a:cubicBezTo>
                        <a:pt x="1794" y="1752"/>
                        <a:pt x="1750" y="1708"/>
                        <a:pt x="1739" y="1665"/>
                      </a:cubicBezTo>
                      <a:cubicBezTo>
                        <a:pt x="1706" y="1566"/>
                        <a:pt x="1706" y="1457"/>
                        <a:pt x="1739" y="1358"/>
                      </a:cubicBezTo>
                      <a:cubicBezTo>
                        <a:pt x="1761" y="1271"/>
                        <a:pt x="1794" y="1172"/>
                        <a:pt x="1816" y="1074"/>
                      </a:cubicBezTo>
                      <a:cubicBezTo>
                        <a:pt x="1794" y="997"/>
                        <a:pt x="1827" y="910"/>
                        <a:pt x="1816" y="833"/>
                      </a:cubicBezTo>
                      <a:cubicBezTo>
                        <a:pt x="1816" y="801"/>
                        <a:pt x="1805" y="779"/>
                        <a:pt x="1794" y="746"/>
                      </a:cubicBezTo>
                      <a:cubicBezTo>
                        <a:pt x="1794" y="724"/>
                        <a:pt x="1794" y="691"/>
                        <a:pt x="1783" y="669"/>
                      </a:cubicBezTo>
                      <a:cubicBezTo>
                        <a:pt x="1783" y="637"/>
                        <a:pt x="1761" y="615"/>
                        <a:pt x="1761" y="593"/>
                      </a:cubicBezTo>
                      <a:cubicBezTo>
                        <a:pt x="1739" y="538"/>
                        <a:pt x="1739" y="472"/>
                        <a:pt x="1717" y="429"/>
                      </a:cubicBezTo>
                      <a:cubicBezTo>
                        <a:pt x="1706" y="396"/>
                        <a:pt x="1685" y="363"/>
                        <a:pt x="1674" y="341"/>
                      </a:cubicBezTo>
                      <a:cubicBezTo>
                        <a:pt x="1630" y="243"/>
                        <a:pt x="1597" y="144"/>
                        <a:pt x="1564" y="57"/>
                      </a:cubicBezTo>
                      <a:cubicBezTo>
                        <a:pt x="1534" y="47"/>
                        <a:pt x="1514" y="1"/>
                        <a:pt x="14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9" name="Google Shape;259;p3"/>
              <p:cNvSpPr/>
              <p:nvPr/>
            </p:nvSpPr>
            <p:spPr>
              <a:xfrm rot="10800000" flipH="1">
                <a:off x="6535638" y="4886738"/>
                <a:ext cx="2667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901" extrusionOk="0">
                    <a:moveTo>
                      <a:pt x="490" y="1"/>
                    </a:moveTo>
                    <a:cubicBezTo>
                      <a:pt x="288" y="1"/>
                      <a:pt x="90" y="134"/>
                      <a:pt x="44" y="367"/>
                    </a:cubicBezTo>
                    <a:cubicBezTo>
                      <a:pt x="1" y="608"/>
                      <a:pt x="165" y="848"/>
                      <a:pt x="405" y="892"/>
                    </a:cubicBezTo>
                    <a:cubicBezTo>
                      <a:pt x="436" y="898"/>
                      <a:pt x="466" y="901"/>
                      <a:pt x="495" y="901"/>
                    </a:cubicBezTo>
                    <a:cubicBezTo>
                      <a:pt x="840" y="901"/>
                      <a:pt x="1066" y="506"/>
                      <a:pt x="865" y="203"/>
                    </a:cubicBezTo>
                    <a:cubicBezTo>
                      <a:pt x="771" y="65"/>
                      <a:pt x="629" y="1"/>
                      <a:pt x="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3"/>
              <p:cNvSpPr/>
              <p:nvPr/>
            </p:nvSpPr>
            <p:spPr>
              <a:xfrm rot="10800000" flipH="1">
                <a:off x="6505088" y="4511963"/>
                <a:ext cx="356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141" extrusionOk="0">
                    <a:moveTo>
                      <a:pt x="710" y="0"/>
                    </a:moveTo>
                    <a:cubicBezTo>
                      <a:pt x="622" y="0"/>
                      <a:pt x="533" y="20"/>
                      <a:pt x="449" y="62"/>
                    </a:cubicBezTo>
                    <a:cubicBezTo>
                      <a:pt x="1" y="292"/>
                      <a:pt x="56" y="959"/>
                      <a:pt x="537" y="1112"/>
                    </a:cubicBezTo>
                    <a:cubicBezTo>
                      <a:pt x="597" y="1131"/>
                      <a:pt x="657" y="1140"/>
                      <a:pt x="714" y="1140"/>
                    </a:cubicBezTo>
                    <a:cubicBezTo>
                      <a:pt x="1117" y="1140"/>
                      <a:pt x="1427" y="706"/>
                      <a:pt x="1226" y="314"/>
                    </a:cubicBezTo>
                    <a:cubicBezTo>
                      <a:pt x="1118" y="113"/>
                      <a:pt x="918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"/>
              <p:cNvSpPr/>
              <p:nvPr/>
            </p:nvSpPr>
            <p:spPr>
              <a:xfrm rot="10800000" flipH="1">
                <a:off x="6604975" y="45060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"/>
              <p:cNvSpPr/>
              <p:nvPr/>
            </p:nvSpPr>
            <p:spPr>
              <a:xfrm rot="10800000" flipH="1">
                <a:off x="6611250" y="4513763"/>
                <a:ext cx="1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88" extrusionOk="0">
                    <a:moveTo>
                      <a:pt x="34" y="0"/>
                    </a:moveTo>
                    <a:lnTo>
                      <a:pt x="34" y="11"/>
                    </a:lnTo>
                    <a:cubicBezTo>
                      <a:pt x="34" y="11"/>
                      <a:pt x="23" y="22"/>
                      <a:pt x="23" y="22"/>
                    </a:cubicBezTo>
                    <a:cubicBezTo>
                      <a:pt x="23" y="33"/>
                      <a:pt x="12" y="44"/>
                      <a:pt x="12" y="55"/>
                    </a:cubicBezTo>
                    <a:lnTo>
                      <a:pt x="1" y="77"/>
                    </a:lnTo>
                    <a:lnTo>
                      <a:pt x="1" y="88"/>
                    </a:lnTo>
                    <a:lnTo>
                      <a:pt x="34" y="33"/>
                    </a:lnTo>
                    <a:cubicBezTo>
                      <a:pt x="45" y="22"/>
                      <a:pt x="50" y="19"/>
                      <a:pt x="53" y="19"/>
                    </a:cubicBezTo>
                    <a:cubicBezTo>
                      <a:pt x="56" y="19"/>
                      <a:pt x="56" y="22"/>
                      <a:pt x="56" y="22"/>
                    </a:cubicBezTo>
                    <a:cubicBezTo>
                      <a:pt x="56" y="11"/>
                      <a:pt x="56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"/>
              <p:cNvSpPr/>
              <p:nvPr/>
            </p:nvSpPr>
            <p:spPr>
              <a:xfrm rot="10800000" flipH="1">
                <a:off x="6585825" y="4498438"/>
                <a:ext cx="31475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710" extrusionOk="0">
                    <a:moveTo>
                      <a:pt x="1149" y="1121"/>
                    </a:moveTo>
                    <a:cubicBezTo>
                      <a:pt x="1146" y="1123"/>
                      <a:pt x="1142" y="1126"/>
                      <a:pt x="1138" y="1130"/>
                    </a:cubicBezTo>
                    <a:lnTo>
                      <a:pt x="1149" y="1130"/>
                    </a:lnTo>
                    <a:cubicBezTo>
                      <a:pt x="1149" y="1127"/>
                      <a:pt x="1149" y="1124"/>
                      <a:pt x="1149" y="1121"/>
                    </a:cubicBezTo>
                    <a:close/>
                    <a:moveTo>
                      <a:pt x="887" y="178"/>
                    </a:moveTo>
                    <a:lnTo>
                      <a:pt x="908" y="200"/>
                    </a:lnTo>
                    <a:cubicBezTo>
                      <a:pt x="963" y="244"/>
                      <a:pt x="996" y="298"/>
                      <a:pt x="1029" y="364"/>
                    </a:cubicBezTo>
                    <a:lnTo>
                      <a:pt x="1062" y="386"/>
                    </a:lnTo>
                    <a:cubicBezTo>
                      <a:pt x="1083" y="408"/>
                      <a:pt x="1105" y="452"/>
                      <a:pt x="1116" y="484"/>
                    </a:cubicBezTo>
                    <a:cubicBezTo>
                      <a:pt x="1127" y="539"/>
                      <a:pt x="1138" y="594"/>
                      <a:pt x="1149" y="648"/>
                    </a:cubicBezTo>
                    <a:cubicBezTo>
                      <a:pt x="1149" y="648"/>
                      <a:pt x="1149" y="648"/>
                      <a:pt x="1149" y="659"/>
                    </a:cubicBezTo>
                    <a:lnTo>
                      <a:pt x="1149" y="670"/>
                    </a:lnTo>
                    <a:lnTo>
                      <a:pt x="1149" y="736"/>
                    </a:lnTo>
                    <a:cubicBezTo>
                      <a:pt x="1149" y="747"/>
                      <a:pt x="1149" y="758"/>
                      <a:pt x="1149" y="769"/>
                    </a:cubicBezTo>
                    <a:cubicBezTo>
                      <a:pt x="1149" y="780"/>
                      <a:pt x="1149" y="791"/>
                      <a:pt x="1138" y="802"/>
                    </a:cubicBezTo>
                    <a:cubicBezTo>
                      <a:pt x="1127" y="812"/>
                      <a:pt x="1138" y="845"/>
                      <a:pt x="1127" y="867"/>
                    </a:cubicBezTo>
                    <a:cubicBezTo>
                      <a:pt x="1127" y="867"/>
                      <a:pt x="1138" y="867"/>
                      <a:pt x="1138" y="856"/>
                    </a:cubicBezTo>
                    <a:cubicBezTo>
                      <a:pt x="1149" y="867"/>
                      <a:pt x="1149" y="878"/>
                      <a:pt x="1160" y="889"/>
                    </a:cubicBezTo>
                    <a:cubicBezTo>
                      <a:pt x="1149" y="911"/>
                      <a:pt x="1127" y="933"/>
                      <a:pt x="1105" y="955"/>
                    </a:cubicBezTo>
                    <a:cubicBezTo>
                      <a:pt x="1094" y="966"/>
                      <a:pt x="1094" y="966"/>
                      <a:pt x="1094" y="977"/>
                    </a:cubicBezTo>
                    <a:cubicBezTo>
                      <a:pt x="1094" y="987"/>
                      <a:pt x="1094" y="987"/>
                      <a:pt x="1083" y="998"/>
                    </a:cubicBezTo>
                    <a:lnTo>
                      <a:pt x="1062" y="1009"/>
                    </a:lnTo>
                    <a:cubicBezTo>
                      <a:pt x="1062" y="1009"/>
                      <a:pt x="1062" y="1020"/>
                      <a:pt x="1051" y="1020"/>
                    </a:cubicBezTo>
                    <a:cubicBezTo>
                      <a:pt x="1051" y="1020"/>
                      <a:pt x="1051" y="1018"/>
                      <a:pt x="1049" y="1018"/>
                    </a:cubicBezTo>
                    <a:cubicBezTo>
                      <a:pt x="1048" y="1018"/>
                      <a:pt x="1045" y="1020"/>
                      <a:pt x="1040" y="1031"/>
                    </a:cubicBezTo>
                    <a:lnTo>
                      <a:pt x="1007" y="1097"/>
                    </a:lnTo>
                    <a:lnTo>
                      <a:pt x="985" y="1130"/>
                    </a:lnTo>
                    <a:cubicBezTo>
                      <a:pt x="985" y="1141"/>
                      <a:pt x="963" y="1162"/>
                      <a:pt x="963" y="1162"/>
                    </a:cubicBezTo>
                    <a:lnTo>
                      <a:pt x="930" y="1206"/>
                    </a:lnTo>
                    <a:cubicBezTo>
                      <a:pt x="930" y="1217"/>
                      <a:pt x="919" y="1239"/>
                      <a:pt x="908" y="1250"/>
                    </a:cubicBezTo>
                    <a:lnTo>
                      <a:pt x="887" y="1283"/>
                    </a:lnTo>
                    <a:cubicBezTo>
                      <a:pt x="887" y="1294"/>
                      <a:pt x="876" y="1305"/>
                      <a:pt x="865" y="1316"/>
                    </a:cubicBezTo>
                    <a:lnTo>
                      <a:pt x="832" y="1337"/>
                    </a:lnTo>
                    <a:cubicBezTo>
                      <a:pt x="821" y="1359"/>
                      <a:pt x="799" y="1381"/>
                      <a:pt x="777" y="1392"/>
                    </a:cubicBezTo>
                    <a:lnTo>
                      <a:pt x="766" y="1392"/>
                    </a:lnTo>
                    <a:cubicBezTo>
                      <a:pt x="777" y="1403"/>
                      <a:pt x="777" y="1403"/>
                      <a:pt x="777" y="1403"/>
                    </a:cubicBezTo>
                    <a:lnTo>
                      <a:pt x="766" y="1403"/>
                    </a:lnTo>
                    <a:cubicBezTo>
                      <a:pt x="755" y="1403"/>
                      <a:pt x="755" y="1403"/>
                      <a:pt x="744" y="1414"/>
                    </a:cubicBezTo>
                    <a:lnTo>
                      <a:pt x="723" y="1414"/>
                    </a:lnTo>
                    <a:lnTo>
                      <a:pt x="657" y="1425"/>
                    </a:lnTo>
                    <a:cubicBezTo>
                      <a:pt x="646" y="1436"/>
                      <a:pt x="635" y="1458"/>
                      <a:pt x="624" y="1469"/>
                    </a:cubicBezTo>
                    <a:cubicBezTo>
                      <a:pt x="624" y="1480"/>
                      <a:pt x="613" y="1502"/>
                      <a:pt x="613" y="1512"/>
                    </a:cubicBezTo>
                    <a:cubicBezTo>
                      <a:pt x="602" y="1523"/>
                      <a:pt x="613" y="1523"/>
                      <a:pt x="613" y="1523"/>
                    </a:cubicBezTo>
                    <a:cubicBezTo>
                      <a:pt x="591" y="1534"/>
                      <a:pt x="580" y="1534"/>
                      <a:pt x="569" y="1545"/>
                    </a:cubicBezTo>
                    <a:cubicBezTo>
                      <a:pt x="526" y="1556"/>
                      <a:pt x="471" y="1556"/>
                      <a:pt x="427" y="1556"/>
                    </a:cubicBezTo>
                    <a:lnTo>
                      <a:pt x="362" y="1556"/>
                    </a:lnTo>
                    <a:cubicBezTo>
                      <a:pt x="340" y="1545"/>
                      <a:pt x="329" y="1545"/>
                      <a:pt x="307" y="1534"/>
                    </a:cubicBezTo>
                    <a:cubicBezTo>
                      <a:pt x="296" y="1523"/>
                      <a:pt x="274" y="1512"/>
                      <a:pt x="252" y="1491"/>
                    </a:cubicBezTo>
                    <a:cubicBezTo>
                      <a:pt x="230" y="1458"/>
                      <a:pt x="219" y="1425"/>
                      <a:pt x="208" y="1392"/>
                    </a:cubicBezTo>
                    <a:cubicBezTo>
                      <a:pt x="198" y="1359"/>
                      <a:pt x="198" y="1337"/>
                      <a:pt x="187" y="1305"/>
                    </a:cubicBezTo>
                    <a:cubicBezTo>
                      <a:pt x="187" y="1305"/>
                      <a:pt x="176" y="1250"/>
                      <a:pt x="176" y="1239"/>
                    </a:cubicBezTo>
                    <a:cubicBezTo>
                      <a:pt x="187" y="1228"/>
                      <a:pt x="176" y="1152"/>
                      <a:pt x="176" y="1141"/>
                    </a:cubicBezTo>
                    <a:cubicBezTo>
                      <a:pt x="176" y="1119"/>
                      <a:pt x="176" y="1097"/>
                      <a:pt x="176" y="1075"/>
                    </a:cubicBezTo>
                    <a:cubicBezTo>
                      <a:pt x="176" y="1009"/>
                      <a:pt x="187" y="955"/>
                      <a:pt x="176" y="900"/>
                    </a:cubicBezTo>
                    <a:lnTo>
                      <a:pt x="176" y="867"/>
                    </a:lnTo>
                    <a:lnTo>
                      <a:pt x="176" y="856"/>
                    </a:lnTo>
                    <a:cubicBezTo>
                      <a:pt x="208" y="791"/>
                      <a:pt x="252" y="736"/>
                      <a:pt x="285" y="692"/>
                    </a:cubicBezTo>
                    <a:lnTo>
                      <a:pt x="427" y="539"/>
                    </a:lnTo>
                    <a:cubicBezTo>
                      <a:pt x="460" y="495"/>
                      <a:pt x="493" y="462"/>
                      <a:pt x="537" y="430"/>
                    </a:cubicBezTo>
                    <a:cubicBezTo>
                      <a:pt x="602" y="375"/>
                      <a:pt x="668" y="320"/>
                      <a:pt x="744" y="277"/>
                    </a:cubicBezTo>
                    <a:cubicBezTo>
                      <a:pt x="777" y="244"/>
                      <a:pt x="810" y="222"/>
                      <a:pt x="843" y="200"/>
                    </a:cubicBezTo>
                    <a:cubicBezTo>
                      <a:pt x="854" y="189"/>
                      <a:pt x="865" y="189"/>
                      <a:pt x="887" y="178"/>
                    </a:cubicBezTo>
                    <a:close/>
                    <a:moveTo>
                      <a:pt x="882" y="0"/>
                    </a:moveTo>
                    <a:cubicBezTo>
                      <a:pt x="880" y="0"/>
                      <a:pt x="878" y="1"/>
                      <a:pt x="876" y="3"/>
                    </a:cubicBezTo>
                    <a:lnTo>
                      <a:pt x="843" y="25"/>
                    </a:lnTo>
                    <a:lnTo>
                      <a:pt x="668" y="156"/>
                    </a:lnTo>
                    <a:cubicBezTo>
                      <a:pt x="558" y="222"/>
                      <a:pt x="460" y="309"/>
                      <a:pt x="373" y="397"/>
                    </a:cubicBezTo>
                    <a:lnTo>
                      <a:pt x="241" y="539"/>
                    </a:lnTo>
                    <a:cubicBezTo>
                      <a:pt x="176" y="594"/>
                      <a:pt x="132" y="659"/>
                      <a:pt x="77" y="725"/>
                    </a:cubicBezTo>
                    <a:lnTo>
                      <a:pt x="77" y="736"/>
                    </a:lnTo>
                    <a:cubicBezTo>
                      <a:pt x="55" y="747"/>
                      <a:pt x="44" y="769"/>
                      <a:pt x="33" y="791"/>
                    </a:cubicBezTo>
                    <a:cubicBezTo>
                      <a:pt x="33" y="802"/>
                      <a:pt x="23" y="823"/>
                      <a:pt x="23" y="834"/>
                    </a:cubicBezTo>
                    <a:lnTo>
                      <a:pt x="23" y="878"/>
                    </a:lnTo>
                    <a:cubicBezTo>
                      <a:pt x="23" y="966"/>
                      <a:pt x="23" y="1042"/>
                      <a:pt x="12" y="1119"/>
                    </a:cubicBezTo>
                    <a:cubicBezTo>
                      <a:pt x="1" y="1217"/>
                      <a:pt x="12" y="1316"/>
                      <a:pt x="33" y="1414"/>
                    </a:cubicBezTo>
                    <a:cubicBezTo>
                      <a:pt x="55" y="1512"/>
                      <a:pt x="121" y="1611"/>
                      <a:pt x="208" y="1666"/>
                    </a:cubicBezTo>
                    <a:cubicBezTo>
                      <a:pt x="230" y="1677"/>
                      <a:pt x="252" y="1687"/>
                      <a:pt x="274" y="1698"/>
                    </a:cubicBezTo>
                    <a:cubicBezTo>
                      <a:pt x="296" y="1698"/>
                      <a:pt x="307" y="1709"/>
                      <a:pt x="329" y="1709"/>
                    </a:cubicBezTo>
                    <a:lnTo>
                      <a:pt x="493" y="1709"/>
                    </a:lnTo>
                    <a:cubicBezTo>
                      <a:pt x="548" y="1709"/>
                      <a:pt x="613" y="1698"/>
                      <a:pt x="668" y="1677"/>
                    </a:cubicBezTo>
                    <a:cubicBezTo>
                      <a:pt x="723" y="1655"/>
                      <a:pt x="766" y="1600"/>
                      <a:pt x="799" y="1534"/>
                    </a:cubicBezTo>
                    <a:cubicBezTo>
                      <a:pt x="810" y="1523"/>
                      <a:pt x="810" y="1502"/>
                      <a:pt x="810" y="1480"/>
                    </a:cubicBezTo>
                    <a:cubicBezTo>
                      <a:pt x="832" y="1491"/>
                      <a:pt x="843" y="1502"/>
                      <a:pt x="854" y="1502"/>
                    </a:cubicBezTo>
                    <a:cubicBezTo>
                      <a:pt x="898" y="1502"/>
                      <a:pt x="941" y="1480"/>
                      <a:pt x="952" y="1447"/>
                    </a:cubicBezTo>
                    <a:lnTo>
                      <a:pt x="1007" y="1370"/>
                    </a:lnTo>
                    <a:cubicBezTo>
                      <a:pt x="1029" y="1327"/>
                      <a:pt x="1062" y="1283"/>
                      <a:pt x="1094" y="1239"/>
                    </a:cubicBezTo>
                    <a:cubicBezTo>
                      <a:pt x="1105" y="1206"/>
                      <a:pt x="1127" y="1162"/>
                      <a:pt x="1138" y="1130"/>
                    </a:cubicBezTo>
                    <a:lnTo>
                      <a:pt x="1105" y="1097"/>
                    </a:lnTo>
                    <a:lnTo>
                      <a:pt x="1149" y="1097"/>
                    </a:lnTo>
                    <a:cubicBezTo>
                      <a:pt x="1149" y="1097"/>
                      <a:pt x="1149" y="1110"/>
                      <a:pt x="1149" y="1121"/>
                    </a:cubicBezTo>
                    <a:lnTo>
                      <a:pt x="1149" y="1121"/>
                    </a:lnTo>
                    <a:cubicBezTo>
                      <a:pt x="1155" y="1117"/>
                      <a:pt x="1160" y="1115"/>
                      <a:pt x="1160" y="1108"/>
                    </a:cubicBezTo>
                    <a:lnTo>
                      <a:pt x="1182" y="1075"/>
                    </a:lnTo>
                    <a:cubicBezTo>
                      <a:pt x="1215" y="1009"/>
                      <a:pt x="1226" y="933"/>
                      <a:pt x="1237" y="867"/>
                    </a:cubicBezTo>
                    <a:cubicBezTo>
                      <a:pt x="1258" y="703"/>
                      <a:pt x="1248" y="550"/>
                      <a:pt x="1204" y="397"/>
                    </a:cubicBezTo>
                    <a:cubicBezTo>
                      <a:pt x="1171" y="298"/>
                      <a:pt x="1127" y="211"/>
                      <a:pt x="1062" y="145"/>
                    </a:cubicBezTo>
                    <a:cubicBezTo>
                      <a:pt x="1029" y="112"/>
                      <a:pt x="1007" y="91"/>
                      <a:pt x="974" y="58"/>
                    </a:cubicBezTo>
                    <a:lnTo>
                      <a:pt x="908" y="14"/>
                    </a:lnTo>
                    <a:cubicBezTo>
                      <a:pt x="900" y="14"/>
                      <a:pt x="891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"/>
              <p:cNvSpPr/>
              <p:nvPr/>
            </p:nvSpPr>
            <p:spPr>
              <a:xfrm rot="10800000" flipH="1">
                <a:off x="6604425" y="4507188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33" y="0"/>
                    </a:moveTo>
                    <a:cubicBezTo>
                      <a:pt x="25" y="0"/>
                      <a:pt x="17" y="6"/>
                      <a:pt x="14" y="14"/>
                    </a:cubicBezTo>
                    <a:lnTo>
                      <a:pt x="14" y="14"/>
                    </a:lnTo>
                    <a:lnTo>
                      <a:pt x="33" y="0"/>
                    </a:lnTo>
                    <a:close/>
                    <a:moveTo>
                      <a:pt x="14" y="14"/>
                    </a:moveTo>
                    <a:lnTo>
                      <a:pt x="0" y="22"/>
                    </a:lnTo>
                    <a:lnTo>
                      <a:pt x="11" y="22"/>
                    </a:lnTo>
                    <a:cubicBezTo>
                      <a:pt x="11" y="19"/>
                      <a:pt x="12" y="16"/>
                      <a:pt x="14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"/>
              <p:cNvSpPr/>
              <p:nvPr/>
            </p:nvSpPr>
            <p:spPr>
              <a:xfrm rot="10800000" flipH="1">
                <a:off x="6612900" y="4524688"/>
                <a:ext cx="5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23" h="143" extrusionOk="0">
                    <a:moveTo>
                      <a:pt x="0" y="0"/>
                    </a:moveTo>
                    <a:cubicBezTo>
                      <a:pt x="0" y="33"/>
                      <a:pt x="0" y="66"/>
                      <a:pt x="11" y="88"/>
                    </a:cubicBezTo>
                    <a:cubicBezTo>
                      <a:pt x="11" y="110"/>
                      <a:pt x="22" y="120"/>
                      <a:pt x="22" y="142"/>
                    </a:cubicBezTo>
                    <a:cubicBezTo>
                      <a:pt x="22" y="120"/>
                      <a:pt x="22" y="110"/>
                      <a:pt x="22" y="88"/>
                    </a:cubicBezTo>
                    <a:cubicBezTo>
                      <a:pt x="22" y="77"/>
                      <a:pt x="22" y="55"/>
                      <a:pt x="11" y="33"/>
                    </a:cubicBezTo>
                    <a:cubicBezTo>
                      <a:pt x="11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3"/>
              <p:cNvSpPr/>
              <p:nvPr/>
            </p:nvSpPr>
            <p:spPr>
              <a:xfrm rot="10800000" flipH="1">
                <a:off x="6592675" y="4504463"/>
                <a:ext cx="21900" cy="2865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146" extrusionOk="0">
                    <a:moveTo>
                      <a:pt x="607" y="0"/>
                    </a:moveTo>
                    <a:cubicBezTo>
                      <a:pt x="593" y="0"/>
                      <a:pt x="580" y="3"/>
                      <a:pt x="569" y="8"/>
                    </a:cubicBezTo>
                    <a:lnTo>
                      <a:pt x="547" y="8"/>
                    </a:lnTo>
                    <a:cubicBezTo>
                      <a:pt x="525" y="8"/>
                      <a:pt x="514" y="19"/>
                      <a:pt x="492" y="41"/>
                    </a:cubicBezTo>
                    <a:cubicBezTo>
                      <a:pt x="481" y="52"/>
                      <a:pt x="470" y="74"/>
                      <a:pt x="459" y="96"/>
                    </a:cubicBezTo>
                    <a:cubicBezTo>
                      <a:pt x="438" y="129"/>
                      <a:pt x="405" y="161"/>
                      <a:pt x="372" y="194"/>
                    </a:cubicBezTo>
                    <a:cubicBezTo>
                      <a:pt x="339" y="216"/>
                      <a:pt x="306" y="227"/>
                      <a:pt x="274" y="227"/>
                    </a:cubicBezTo>
                    <a:cubicBezTo>
                      <a:pt x="241" y="249"/>
                      <a:pt x="208" y="271"/>
                      <a:pt x="186" y="293"/>
                    </a:cubicBezTo>
                    <a:lnTo>
                      <a:pt x="164" y="325"/>
                    </a:lnTo>
                    <a:cubicBezTo>
                      <a:pt x="153" y="325"/>
                      <a:pt x="142" y="336"/>
                      <a:pt x="142" y="347"/>
                    </a:cubicBezTo>
                    <a:cubicBezTo>
                      <a:pt x="131" y="347"/>
                      <a:pt x="131" y="358"/>
                      <a:pt x="120" y="369"/>
                    </a:cubicBezTo>
                    <a:cubicBezTo>
                      <a:pt x="109" y="380"/>
                      <a:pt x="88" y="413"/>
                      <a:pt x="77" y="424"/>
                    </a:cubicBezTo>
                    <a:cubicBezTo>
                      <a:pt x="66" y="446"/>
                      <a:pt x="66" y="457"/>
                      <a:pt x="66" y="468"/>
                    </a:cubicBezTo>
                    <a:cubicBezTo>
                      <a:pt x="33" y="500"/>
                      <a:pt x="11" y="533"/>
                      <a:pt x="0" y="577"/>
                    </a:cubicBezTo>
                    <a:cubicBezTo>
                      <a:pt x="0" y="586"/>
                      <a:pt x="7" y="602"/>
                      <a:pt x="16" y="602"/>
                    </a:cubicBezTo>
                    <a:cubicBezTo>
                      <a:pt x="18" y="602"/>
                      <a:pt x="20" y="601"/>
                      <a:pt x="22" y="599"/>
                    </a:cubicBezTo>
                    <a:cubicBezTo>
                      <a:pt x="33" y="599"/>
                      <a:pt x="22" y="577"/>
                      <a:pt x="33" y="544"/>
                    </a:cubicBezTo>
                    <a:cubicBezTo>
                      <a:pt x="55" y="511"/>
                      <a:pt x="66" y="489"/>
                      <a:pt x="66" y="479"/>
                    </a:cubicBezTo>
                    <a:cubicBezTo>
                      <a:pt x="88" y="468"/>
                      <a:pt x="109" y="446"/>
                      <a:pt x="120" y="424"/>
                    </a:cubicBezTo>
                    <a:cubicBezTo>
                      <a:pt x="142" y="380"/>
                      <a:pt x="164" y="347"/>
                      <a:pt x="197" y="325"/>
                    </a:cubicBezTo>
                    <a:cubicBezTo>
                      <a:pt x="219" y="293"/>
                      <a:pt x="252" y="260"/>
                      <a:pt x="284" y="249"/>
                    </a:cubicBezTo>
                    <a:lnTo>
                      <a:pt x="339" y="249"/>
                    </a:lnTo>
                    <a:cubicBezTo>
                      <a:pt x="361" y="249"/>
                      <a:pt x="383" y="238"/>
                      <a:pt x="394" y="227"/>
                    </a:cubicBezTo>
                    <a:cubicBezTo>
                      <a:pt x="416" y="216"/>
                      <a:pt x="427" y="205"/>
                      <a:pt x="427" y="194"/>
                    </a:cubicBezTo>
                    <a:cubicBezTo>
                      <a:pt x="449" y="183"/>
                      <a:pt x="449" y="161"/>
                      <a:pt x="459" y="139"/>
                    </a:cubicBezTo>
                    <a:cubicBezTo>
                      <a:pt x="481" y="118"/>
                      <a:pt x="503" y="96"/>
                      <a:pt x="514" y="85"/>
                    </a:cubicBezTo>
                    <a:cubicBezTo>
                      <a:pt x="536" y="63"/>
                      <a:pt x="558" y="52"/>
                      <a:pt x="591" y="52"/>
                    </a:cubicBezTo>
                    <a:lnTo>
                      <a:pt x="656" y="52"/>
                    </a:lnTo>
                    <a:cubicBezTo>
                      <a:pt x="678" y="52"/>
                      <a:pt x="700" y="63"/>
                      <a:pt x="722" y="85"/>
                    </a:cubicBezTo>
                    <a:cubicBezTo>
                      <a:pt x="733" y="96"/>
                      <a:pt x="744" y="107"/>
                      <a:pt x="744" y="118"/>
                    </a:cubicBezTo>
                    <a:cubicBezTo>
                      <a:pt x="744" y="129"/>
                      <a:pt x="766" y="139"/>
                      <a:pt x="777" y="150"/>
                    </a:cubicBezTo>
                    <a:cubicBezTo>
                      <a:pt x="777" y="161"/>
                      <a:pt x="788" y="172"/>
                      <a:pt x="788" y="183"/>
                    </a:cubicBezTo>
                    <a:cubicBezTo>
                      <a:pt x="799" y="194"/>
                      <a:pt x="799" y="194"/>
                      <a:pt x="799" y="205"/>
                    </a:cubicBezTo>
                    <a:cubicBezTo>
                      <a:pt x="809" y="216"/>
                      <a:pt x="809" y="227"/>
                      <a:pt x="820" y="238"/>
                    </a:cubicBezTo>
                    <a:cubicBezTo>
                      <a:pt x="820" y="249"/>
                      <a:pt x="820" y="271"/>
                      <a:pt x="831" y="293"/>
                    </a:cubicBezTo>
                    <a:cubicBezTo>
                      <a:pt x="831" y="304"/>
                      <a:pt x="831" y="325"/>
                      <a:pt x="831" y="336"/>
                    </a:cubicBezTo>
                    <a:cubicBezTo>
                      <a:pt x="831" y="358"/>
                      <a:pt x="831" y="380"/>
                      <a:pt x="831" y="402"/>
                    </a:cubicBezTo>
                    <a:cubicBezTo>
                      <a:pt x="831" y="402"/>
                      <a:pt x="831" y="413"/>
                      <a:pt x="831" y="424"/>
                    </a:cubicBezTo>
                    <a:cubicBezTo>
                      <a:pt x="831" y="435"/>
                      <a:pt x="831" y="446"/>
                      <a:pt x="831" y="457"/>
                    </a:cubicBezTo>
                    <a:lnTo>
                      <a:pt x="820" y="489"/>
                    </a:lnTo>
                    <a:cubicBezTo>
                      <a:pt x="809" y="511"/>
                      <a:pt x="799" y="544"/>
                      <a:pt x="788" y="566"/>
                    </a:cubicBezTo>
                    <a:cubicBezTo>
                      <a:pt x="777" y="599"/>
                      <a:pt x="777" y="610"/>
                      <a:pt x="766" y="632"/>
                    </a:cubicBezTo>
                    <a:cubicBezTo>
                      <a:pt x="755" y="643"/>
                      <a:pt x="744" y="664"/>
                      <a:pt x="733" y="675"/>
                    </a:cubicBezTo>
                    <a:cubicBezTo>
                      <a:pt x="733" y="686"/>
                      <a:pt x="722" y="686"/>
                      <a:pt x="722" y="697"/>
                    </a:cubicBezTo>
                    <a:cubicBezTo>
                      <a:pt x="711" y="708"/>
                      <a:pt x="722" y="719"/>
                      <a:pt x="711" y="730"/>
                    </a:cubicBezTo>
                    <a:cubicBezTo>
                      <a:pt x="700" y="741"/>
                      <a:pt x="700" y="752"/>
                      <a:pt x="689" y="774"/>
                    </a:cubicBezTo>
                    <a:lnTo>
                      <a:pt x="678" y="785"/>
                    </a:lnTo>
                    <a:cubicBezTo>
                      <a:pt x="656" y="818"/>
                      <a:pt x="634" y="850"/>
                      <a:pt x="613" y="883"/>
                    </a:cubicBezTo>
                    <a:cubicBezTo>
                      <a:pt x="591" y="905"/>
                      <a:pt x="569" y="927"/>
                      <a:pt x="547" y="949"/>
                    </a:cubicBezTo>
                    <a:cubicBezTo>
                      <a:pt x="547" y="960"/>
                      <a:pt x="547" y="960"/>
                      <a:pt x="536" y="971"/>
                    </a:cubicBezTo>
                    <a:lnTo>
                      <a:pt x="536" y="982"/>
                    </a:lnTo>
                    <a:cubicBezTo>
                      <a:pt x="536" y="993"/>
                      <a:pt x="536" y="993"/>
                      <a:pt x="525" y="993"/>
                    </a:cubicBezTo>
                    <a:lnTo>
                      <a:pt x="492" y="1025"/>
                    </a:lnTo>
                    <a:cubicBezTo>
                      <a:pt x="481" y="1025"/>
                      <a:pt x="470" y="1036"/>
                      <a:pt x="449" y="1036"/>
                    </a:cubicBezTo>
                    <a:lnTo>
                      <a:pt x="394" y="1036"/>
                    </a:lnTo>
                    <a:cubicBezTo>
                      <a:pt x="372" y="1036"/>
                      <a:pt x="361" y="1058"/>
                      <a:pt x="350" y="1069"/>
                    </a:cubicBezTo>
                    <a:cubicBezTo>
                      <a:pt x="328" y="1080"/>
                      <a:pt x="274" y="1102"/>
                      <a:pt x="252" y="1113"/>
                    </a:cubicBezTo>
                    <a:cubicBezTo>
                      <a:pt x="242" y="1119"/>
                      <a:pt x="233" y="1122"/>
                      <a:pt x="225" y="1122"/>
                    </a:cubicBezTo>
                    <a:cubicBezTo>
                      <a:pt x="206" y="1122"/>
                      <a:pt x="191" y="1106"/>
                      <a:pt x="175" y="1091"/>
                    </a:cubicBezTo>
                    <a:cubicBezTo>
                      <a:pt x="164" y="1058"/>
                      <a:pt x="153" y="1047"/>
                      <a:pt x="142" y="1025"/>
                    </a:cubicBezTo>
                    <a:cubicBezTo>
                      <a:pt x="131" y="993"/>
                      <a:pt x="142" y="1004"/>
                      <a:pt x="131" y="993"/>
                    </a:cubicBezTo>
                    <a:cubicBezTo>
                      <a:pt x="131" y="982"/>
                      <a:pt x="131" y="982"/>
                      <a:pt x="131" y="971"/>
                    </a:cubicBezTo>
                    <a:cubicBezTo>
                      <a:pt x="131" y="960"/>
                      <a:pt x="131" y="949"/>
                      <a:pt x="131" y="949"/>
                    </a:cubicBezTo>
                    <a:lnTo>
                      <a:pt x="131" y="894"/>
                    </a:lnTo>
                    <a:cubicBezTo>
                      <a:pt x="120" y="883"/>
                      <a:pt x="120" y="872"/>
                      <a:pt x="131" y="861"/>
                    </a:cubicBezTo>
                    <a:cubicBezTo>
                      <a:pt x="120" y="829"/>
                      <a:pt x="131" y="785"/>
                      <a:pt x="142" y="763"/>
                    </a:cubicBezTo>
                    <a:cubicBezTo>
                      <a:pt x="142" y="752"/>
                      <a:pt x="142" y="730"/>
                      <a:pt x="131" y="730"/>
                    </a:cubicBezTo>
                    <a:cubicBezTo>
                      <a:pt x="120" y="730"/>
                      <a:pt x="109" y="763"/>
                      <a:pt x="109" y="785"/>
                    </a:cubicBezTo>
                    <a:cubicBezTo>
                      <a:pt x="109" y="807"/>
                      <a:pt x="109" y="829"/>
                      <a:pt x="109" y="850"/>
                    </a:cubicBezTo>
                    <a:cubicBezTo>
                      <a:pt x="99" y="872"/>
                      <a:pt x="99" y="894"/>
                      <a:pt x="109" y="916"/>
                    </a:cubicBezTo>
                    <a:cubicBezTo>
                      <a:pt x="109" y="949"/>
                      <a:pt x="120" y="982"/>
                      <a:pt x="131" y="1014"/>
                    </a:cubicBezTo>
                    <a:cubicBezTo>
                      <a:pt x="142" y="1047"/>
                      <a:pt x="153" y="1080"/>
                      <a:pt x="175" y="1113"/>
                    </a:cubicBezTo>
                    <a:lnTo>
                      <a:pt x="208" y="1135"/>
                    </a:lnTo>
                    <a:lnTo>
                      <a:pt x="219" y="1135"/>
                    </a:lnTo>
                    <a:cubicBezTo>
                      <a:pt x="230" y="1146"/>
                      <a:pt x="252" y="1146"/>
                      <a:pt x="274" y="1146"/>
                    </a:cubicBezTo>
                    <a:lnTo>
                      <a:pt x="306" y="1135"/>
                    </a:lnTo>
                    <a:cubicBezTo>
                      <a:pt x="328" y="1124"/>
                      <a:pt x="339" y="1113"/>
                      <a:pt x="350" y="1102"/>
                    </a:cubicBezTo>
                    <a:cubicBezTo>
                      <a:pt x="361" y="1102"/>
                      <a:pt x="383" y="1091"/>
                      <a:pt x="405" y="1080"/>
                    </a:cubicBezTo>
                    <a:lnTo>
                      <a:pt x="481" y="1069"/>
                    </a:lnTo>
                    <a:lnTo>
                      <a:pt x="503" y="1069"/>
                    </a:lnTo>
                    <a:cubicBezTo>
                      <a:pt x="503" y="1069"/>
                      <a:pt x="514" y="1058"/>
                      <a:pt x="514" y="1058"/>
                    </a:cubicBezTo>
                    <a:lnTo>
                      <a:pt x="525" y="1058"/>
                    </a:lnTo>
                    <a:cubicBezTo>
                      <a:pt x="547" y="1047"/>
                      <a:pt x="569" y="1025"/>
                      <a:pt x="580" y="1004"/>
                    </a:cubicBezTo>
                    <a:lnTo>
                      <a:pt x="613" y="982"/>
                    </a:lnTo>
                    <a:cubicBezTo>
                      <a:pt x="613" y="971"/>
                      <a:pt x="634" y="960"/>
                      <a:pt x="634" y="949"/>
                    </a:cubicBezTo>
                    <a:lnTo>
                      <a:pt x="656" y="916"/>
                    </a:lnTo>
                    <a:cubicBezTo>
                      <a:pt x="667" y="905"/>
                      <a:pt x="667" y="883"/>
                      <a:pt x="678" y="872"/>
                    </a:cubicBezTo>
                    <a:lnTo>
                      <a:pt x="700" y="839"/>
                    </a:lnTo>
                    <a:cubicBezTo>
                      <a:pt x="700" y="818"/>
                      <a:pt x="722" y="807"/>
                      <a:pt x="733" y="796"/>
                    </a:cubicBezTo>
                    <a:lnTo>
                      <a:pt x="744" y="763"/>
                    </a:lnTo>
                    <a:lnTo>
                      <a:pt x="744" y="741"/>
                    </a:lnTo>
                    <a:lnTo>
                      <a:pt x="755" y="730"/>
                    </a:lnTo>
                    <a:cubicBezTo>
                      <a:pt x="755" y="719"/>
                      <a:pt x="766" y="708"/>
                      <a:pt x="777" y="697"/>
                    </a:cubicBezTo>
                    <a:cubicBezTo>
                      <a:pt x="777" y="697"/>
                      <a:pt x="777" y="686"/>
                      <a:pt x="788" y="686"/>
                    </a:cubicBezTo>
                    <a:lnTo>
                      <a:pt x="788" y="675"/>
                    </a:lnTo>
                    <a:lnTo>
                      <a:pt x="799" y="675"/>
                    </a:lnTo>
                    <a:lnTo>
                      <a:pt x="820" y="664"/>
                    </a:lnTo>
                    <a:cubicBezTo>
                      <a:pt x="820" y="654"/>
                      <a:pt x="820" y="654"/>
                      <a:pt x="831" y="643"/>
                    </a:cubicBezTo>
                    <a:cubicBezTo>
                      <a:pt x="820" y="643"/>
                      <a:pt x="820" y="632"/>
                      <a:pt x="831" y="632"/>
                    </a:cubicBezTo>
                    <a:cubicBezTo>
                      <a:pt x="853" y="621"/>
                      <a:pt x="864" y="599"/>
                      <a:pt x="875" y="577"/>
                    </a:cubicBezTo>
                    <a:cubicBezTo>
                      <a:pt x="875" y="566"/>
                      <a:pt x="864" y="555"/>
                      <a:pt x="864" y="544"/>
                    </a:cubicBezTo>
                    <a:cubicBezTo>
                      <a:pt x="864" y="550"/>
                      <a:pt x="861" y="550"/>
                      <a:pt x="859" y="550"/>
                    </a:cubicBezTo>
                    <a:cubicBezTo>
                      <a:pt x="856" y="550"/>
                      <a:pt x="853" y="550"/>
                      <a:pt x="853" y="555"/>
                    </a:cubicBezTo>
                    <a:cubicBezTo>
                      <a:pt x="853" y="533"/>
                      <a:pt x="853" y="511"/>
                      <a:pt x="853" y="489"/>
                    </a:cubicBezTo>
                    <a:cubicBezTo>
                      <a:pt x="864" y="468"/>
                      <a:pt x="853" y="468"/>
                      <a:pt x="864" y="457"/>
                    </a:cubicBezTo>
                    <a:cubicBezTo>
                      <a:pt x="864" y="446"/>
                      <a:pt x="864" y="435"/>
                      <a:pt x="864" y="424"/>
                    </a:cubicBezTo>
                    <a:lnTo>
                      <a:pt x="864" y="358"/>
                    </a:lnTo>
                    <a:lnTo>
                      <a:pt x="864" y="347"/>
                    </a:lnTo>
                    <a:cubicBezTo>
                      <a:pt x="864" y="336"/>
                      <a:pt x="864" y="336"/>
                      <a:pt x="864" y="336"/>
                    </a:cubicBezTo>
                    <a:cubicBezTo>
                      <a:pt x="864" y="282"/>
                      <a:pt x="853" y="227"/>
                      <a:pt x="831" y="172"/>
                    </a:cubicBezTo>
                    <a:cubicBezTo>
                      <a:pt x="831" y="139"/>
                      <a:pt x="809" y="96"/>
                      <a:pt x="788" y="63"/>
                    </a:cubicBezTo>
                    <a:lnTo>
                      <a:pt x="755" y="52"/>
                    </a:lnTo>
                    <a:lnTo>
                      <a:pt x="744" y="41"/>
                    </a:lnTo>
                    <a:lnTo>
                      <a:pt x="733" y="41"/>
                    </a:lnTo>
                    <a:cubicBezTo>
                      <a:pt x="711" y="30"/>
                      <a:pt x="678" y="8"/>
                      <a:pt x="645" y="8"/>
                    </a:cubicBezTo>
                    <a:cubicBezTo>
                      <a:pt x="634" y="3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7" name="Google Shape;267;p3"/>
              <p:cNvGrpSpPr/>
              <p:nvPr/>
            </p:nvGrpSpPr>
            <p:grpSpPr>
              <a:xfrm rot="10800000" flipH="1">
                <a:off x="6898950" y="3943388"/>
                <a:ext cx="71950" cy="81225"/>
                <a:chOff x="8764175" y="4911563"/>
                <a:chExt cx="71950" cy="81225"/>
              </a:xfrm>
            </p:grpSpPr>
            <p:sp>
              <p:nvSpPr>
                <p:cNvPr id="268" name="Google Shape;268;p3"/>
                <p:cNvSpPr/>
                <p:nvPr/>
              </p:nvSpPr>
              <p:spPr>
                <a:xfrm>
                  <a:off x="8768275" y="496171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69;p3"/>
                <p:cNvSpPr/>
                <p:nvPr/>
              </p:nvSpPr>
              <p:spPr>
                <a:xfrm>
                  <a:off x="8764175" y="4911563"/>
                  <a:ext cx="71950" cy="8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8" h="3249" extrusionOk="0">
                      <a:moveTo>
                        <a:pt x="2254" y="322"/>
                      </a:moveTo>
                      <a:cubicBezTo>
                        <a:pt x="2254" y="322"/>
                        <a:pt x="2265" y="333"/>
                        <a:pt x="2265" y="344"/>
                      </a:cubicBezTo>
                      <a:lnTo>
                        <a:pt x="2319" y="421"/>
                      </a:lnTo>
                      <a:cubicBezTo>
                        <a:pt x="2385" y="530"/>
                        <a:pt x="2440" y="650"/>
                        <a:pt x="2483" y="771"/>
                      </a:cubicBezTo>
                      <a:cubicBezTo>
                        <a:pt x="2505" y="869"/>
                        <a:pt x="2527" y="957"/>
                        <a:pt x="2527" y="1044"/>
                      </a:cubicBezTo>
                      <a:cubicBezTo>
                        <a:pt x="2527" y="1219"/>
                        <a:pt x="2505" y="1383"/>
                        <a:pt x="2472" y="1536"/>
                      </a:cubicBezTo>
                      <a:cubicBezTo>
                        <a:pt x="2462" y="1613"/>
                        <a:pt x="2440" y="1689"/>
                        <a:pt x="2396" y="1766"/>
                      </a:cubicBezTo>
                      <a:cubicBezTo>
                        <a:pt x="2385" y="1810"/>
                        <a:pt x="2341" y="1886"/>
                        <a:pt x="2319" y="1919"/>
                      </a:cubicBezTo>
                      <a:cubicBezTo>
                        <a:pt x="2287" y="1996"/>
                        <a:pt x="2265" y="2039"/>
                        <a:pt x="2232" y="2116"/>
                      </a:cubicBezTo>
                      <a:cubicBezTo>
                        <a:pt x="2133" y="2280"/>
                        <a:pt x="2013" y="2422"/>
                        <a:pt x="1882" y="2553"/>
                      </a:cubicBezTo>
                      <a:cubicBezTo>
                        <a:pt x="1838" y="2586"/>
                        <a:pt x="1805" y="2619"/>
                        <a:pt x="1762" y="2641"/>
                      </a:cubicBezTo>
                      <a:cubicBezTo>
                        <a:pt x="1696" y="2685"/>
                        <a:pt x="1630" y="2728"/>
                        <a:pt x="1576" y="2772"/>
                      </a:cubicBezTo>
                      <a:cubicBezTo>
                        <a:pt x="1532" y="2827"/>
                        <a:pt x="1466" y="2860"/>
                        <a:pt x="1401" y="2882"/>
                      </a:cubicBezTo>
                      <a:cubicBezTo>
                        <a:pt x="1302" y="2936"/>
                        <a:pt x="1193" y="2958"/>
                        <a:pt x="1072" y="2958"/>
                      </a:cubicBezTo>
                      <a:cubicBezTo>
                        <a:pt x="908" y="2947"/>
                        <a:pt x="766" y="2838"/>
                        <a:pt x="690" y="2685"/>
                      </a:cubicBezTo>
                      <a:cubicBezTo>
                        <a:pt x="668" y="2641"/>
                        <a:pt x="646" y="2586"/>
                        <a:pt x="624" y="2542"/>
                      </a:cubicBezTo>
                      <a:cubicBezTo>
                        <a:pt x="602" y="2521"/>
                        <a:pt x="591" y="2499"/>
                        <a:pt x="591" y="2477"/>
                      </a:cubicBezTo>
                      <a:cubicBezTo>
                        <a:pt x="591" y="2466"/>
                        <a:pt x="591" y="2444"/>
                        <a:pt x="591" y="2433"/>
                      </a:cubicBezTo>
                      <a:lnTo>
                        <a:pt x="580" y="2433"/>
                      </a:lnTo>
                      <a:cubicBezTo>
                        <a:pt x="569" y="2433"/>
                        <a:pt x="569" y="2422"/>
                        <a:pt x="569" y="2422"/>
                      </a:cubicBezTo>
                      <a:cubicBezTo>
                        <a:pt x="558" y="2422"/>
                        <a:pt x="526" y="2422"/>
                        <a:pt x="504" y="2411"/>
                      </a:cubicBezTo>
                      <a:cubicBezTo>
                        <a:pt x="460" y="2367"/>
                        <a:pt x="416" y="2324"/>
                        <a:pt x="394" y="2269"/>
                      </a:cubicBezTo>
                      <a:cubicBezTo>
                        <a:pt x="340" y="2203"/>
                        <a:pt x="296" y="2138"/>
                        <a:pt x="263" y="2061"/>
                      </a:cubicBezTo>
                      <a:lnTo>
                        <a:pt x="263" y="2050"/>
                      </a:lnTo>
                      <a:cubicBezTo>
                        <a:pt x="263" y="2047"/>
                        <a:pt x="262" y="2045"/>
                        <a:pt x="260" y="2045"/>
                      </a:cubicBezTo>
                      <a:cubicBezTo>
                        <a:pt x="257" y="2045"/>
                        <a:pt x="252" y="2050"/>
                        <a:pt x="252" y="2050"/>
                      </a:cubicBezTo>
                      <a:cubicBezTo>
                        <a:pt x="252" y="2039"/>
                        <a:pt x="252" y="2028"/>
                        <a:pt x="252" y="2017"/>
                      </a:cubicBezTo>
                      <a:cubicBezTo>
                        <a:pt x="241" y="1985"/>
                        <a:pt x="230" y="1963"/>
                        <a:pt x="219" y="1930"/>
                      </a:cubicBezTo>
                      <a:cubicBezTo>
                        <a:pt x="208" y="1908"/>
                        <a:pt x="208" y="1897"/>
                        <a:pt x="197" y="1875"/>
                      </a:cubicBezTo>
                      <a:lnTo>
                        <a:pt x="197" y="1821"/>
                      </a:lnTo>
                      <a:cubicBezTo>
                        <a:pt x="187" y="1777"/>
                        <a:pt x="176" y="1722"/>
                        <a:pt x="176" y="1678"/>
                      </a:cubicBezTo>
                      <a:cubicBezTo>
                        <a:pt x="176" y="1635"/>
                        <a:pt x="176" y="1591"/>
                        <a:pt x="176" y="1547"/>
                      </a:cubicBezTo>
                      <a:cubicBezTo>
                        <a:pt x="176" y="1525"/>
                        <a:pt x="187" y="1536"/>
                        <a:pt x="187" y="1514"/>
                      </a:cubicBezTo>
                      <a:cubicBezTo>
                        <a:pt x="208" y="1514"/>
                        <a:pt x="230" y="1503"/>
                        <a:pt x="241" y="1492"/>
                      </a:cubicBezTo>
                      <a:cubicBezTo>
                        <a:pt x="247" y="1498"/>
                        <a:pt x="252" y="1501"/>
                        <a:pt x="258" y="1501"/>
                      </a:cubicBezTo>
                      <a:cubicBezTo>
                        <a:pt x="263" y="1501"/>
                        <a:pt x="269" y="1498"/>
                        <a:pt x="274" y="1492"/>
                      </a:cubicBezTo>
                      <a:cubicBezTo>
                        <a:pt x="281" y="1492"/>
                        <a:pt x="289" y="1497"/>
                        <a:pt x="293" y="1497"/>
                      </a:cubicBezTo>
                      <a:cubicBezTo>
                        <a:pt x="295" y="1497"/>
                        <a:pt x="296" y="1496"/>
                        <a:pt x="296" y="1492"/>
                      </a:cubicBezTo>
                      <a:cubicBezTo>
                        <a:pt x="307" y="1514"/>
                        <a:pt x="318" y="1525"/>
                        <a:pt x="318" y="1536"/>
                      </a:cubicBezTo>
                      <a:cubicBezTo>
                        <a:pt x="329" y="1503"/>
                        <a:pt x="351" y="1471"/>
                        <a:pt x="362" y="1438"/>
                      </a:cubicBezTo>
                      <a:cubicBezTo>
                        <a:pt x="372" y="1394"/>
                        <a:pt x="394" y="1350"/>
                        <a:pt x="416" y="1307"/>
                      </a:cubicBezTo>
                      <a:cubicBezTo>
                        <a:pt x="416" y="1285"/>
                        <a:pt x="427" y="1274"/>
                        <a:pt x="438" y="1263"/>
                      </a:cubicBezTo>
                      <a:cubicBezTo>
                        <a:pt x="449" y="1241"/>
                        <a:pt x="460" y="1219"/>
                        <a:pt x="471" y="1197"/>
                      </a:cubicBezTo>
                      <a:cubicBezTo>
                        <a:pt x="482" y="1186"/>
                        <a:pt x="493" y="1186"/>
                        <a:pt x="504" y="1175"/>
                      </a:cubicBezTo>
                      <a:cubicBezTo>
                        <a:pt x="526" y="1142"/>
                        <a:pt x="547" y="1121"/>
                        <a:pt x="569" y="1099"/>
                      </a:cubicBezTo>
                      <a:cubicBezTo>
                        <a:pt x="602" y="1077"/>
                        <a:pt x="624" y="1055"/>
                        <a:pt x="657" y="1044"/>
                      </a:cubicBezTo>
                      <a:cubicBezTo>
                        <a:pt x="679" y="1022"/>
                        <a:pt x="712" y="1011"/>
                        <a:pt x="744" y="1000"/>
                      </a:cubicBezTo>
                      <a:lnTo>
                        <a:pt x="788" y="935"/>
                      </a:lnTo>
                      <a:cubicBezTo>
                        <a:pt x="821" y="869"/>
                        <a:pt x="854" y="825"/>
                        <a:pt x="897" y="771"/>
                      </a:cubicBezTo>
                      <a:lnTo>
                        <a:pt x="908" y="760"/>
                      </a:lnTo>
                      <a:cubicBezTo>
                        <a:pt x="930" y="727"/>
                        <a:pt x="963" y="694"/>
                        <a:pt x="985" y="661"/>
                      </a:cubicBezTo>
                      <a:cubicBezTo>
                        <a:pt x="1007" y="639"/>
                        <a:pt x="1040" y="607"/>
                        <a:pt x="1072" y="585"/>
                      </a:cubicBezTo>
                      <a:cubicBezTo>
                        <a:pt x="1105" y="552"/>
                        <a:pt x="1160" y="519"/>
                        <a:pt x="1204" y="486"/>
                      </a:cubicBezTo>
                      <a:cubicBezTo>
                        <a:pt x="1226" y="486"/>
                        <a:pt x="1313" y="432"/>
                        <a:pt x="1324" y="421"/>
                      </a:cubicBezTo>
                      <a:cubicBezTo>
                        <a:pt x="1379" y="399"/>
                        <a:pt x="1444" y="377"/>
                        <a:pt x="1499" y="355"/>
                      </a:cubicBezTo>
                      <a:cubicBezTo>
                        <a:pt x="1543" y="344"/>
                        <a:pt x="1587" y="344"/>
                        <a:pt x="1619" y="333"/>
                      </a:cubicBezTo>
                      <a:cubicBezTo>
                        <a:pt x="1696" y="333"/>
                        <a:pt x="1849" y="333"/>
                        <a:pt x="1937" y="322"/>
                      </a:cubicBezTo>
                      <a:close/>
                      <a:moveTo>
                        <a:pt x="2050" y="0"/>
                      </a:moveTo>
                      <a:cubicBezTo>
                        <a:pt x="2026" y="0"/>
                        <a:pt x="2003" y="2"/>
                        <a:pt x="1980" y="5"/>
                      </a:cubicBezTo>
                      <a:cubicBezTo>
                        <a:pt x="1949" y="3"/>
                        <a:pt x="1918" y="2"/>
                        <a:pt x="1887" y="2"/>
                      </a:cubicBezTo>
                      <a:cubicBezTo>
                        <a:pt x="1743" y="2"/>
                        <a:pt x="1599" y="22"/>
                        <a:pt x="1455" y="49"/>
                      </a:cubicBezTo>
                      <a:cubicBezTo>
                        <a:pt x="1258" y="93"/>
                        <a:pt x="1062" y="180"/>
                        <a:pt x="897" y="300"/>
                      </a:cubicBezTo>
                      <a:cubicBezTo>
                        <a:pt x="865" y="333"/>
                        <a:pt x="832" y="366"/>
                        <a:pt x="788" y="399"/>
                      </a:cubicBezTo>
                      <a:cubicBezTo>
                        <a:pt x="755" y="432"/>
                        <a:pt x="722" y="464"/>
                        <a:pt x="690" y="508"/>
                      </a:cubicBezTo>
                      <a:cubicBezTo>
                        <a:pt x="635" y="585"/>
                        <a:pt x="580" y="650"/>
                        <a:pt x="537" y="727"/>
                      </a:cubicBezTo>
                      <a:cubicBezTo>
                        <a:pt x="438" y="880"/>
                        <a:pt x="351" y="1033"/>
                        <a:pt x="274" y="1197"/>
                      </a:cubicBezTo>
                      <a:cubicBezTo>
                        <a:pt x="176" y="1361"/>
                        <a:pt x="77" y="1547"/>
                        <a:pt x="12" y="1733"/>
                      </a:cubicBezTo>
                      <a:cubicBezTo>
                        <a:pt x="1" y="1788"/>
                        <a:pt x="1" y="1842"/>
                        <a:pt x="12" y="1897"/>
                      </a:cubicBezTo>
                      <a:cubicBezTo>
                        <a:pt x="33" y="1952"/>
                        <a:pt x="22" y="1963"/>
                        <a:pt x="33" y="1985"/>
                      </a:cubicBezTo>
                      <a:cubicBezTo>
                        <a:pt x="49" y="2001"/>
                        <a:pt x="71" y="2011"/>
                        <a:pt x="95" y="2011"/>
                      </a:cubicBezTo>
                      <a:cubicBezTo>
                        <a:pt x="103" y="2011"/>
                        <a:pt x="112" y="2009"/>
                        <a:pt x="121" y="2007"/>
                      </a:cubicBezTo>
                      <a:lnTo>
                        <a:pt x="176" y="1996"/>
                      </a:lnTo>
                      <a:lnTo>
                        <a:pt x="176" y="2017"/>
                      </a:lnTo>
                      <a:cubicBezTo>
                        <a:pt x="165" y="2017"/>
                        <a:pt x="165" y="2017"/>
                        <a:pt x="165" y="2028"/>
                      </a:cubicBezTo>
                      <a:cubicBezTo>
                        <a:pt x="165" y="2028"/>
                        <a:pt x="154" y="2039"/>
                        <a:pt x="154" y="2050"/>
                      </a:cubicBezTo>
                      <a:cubicBezTo>
                        <a:pt x="143" y="2061"/>
                        <a:pt x="143" y="2061"/>
                        <a:pt x="143" y="2072"/>
                      </a:cubicBezTo>
                      <a:cubicBezTo>
                        <a:pt x="132" y="2072"/>
                        <a:pt x="132" y="2083"/>
                        <a:pt x="132" y="2105"/>
                      </a:cubicBezTo>
                      <a:cubicBezTo>
                        <a:pt x="121" y="2149"/>
                        <a:pt x="132" y="2192"/>
                        <a:pt x="154" y="2225"/>
                      </a:cubicBezTo>
                      <a:lnTo>
                        <a:pt x="197" y="2280"/>
                      </a:lnTo>
                      <a:cubicBezTo>
                        <a:pt x="203" y="2285"/>
                        <a:pt x="203" y="2285"/>
                        <a:pt x="203" y="2285"/>
                      </a:cubicBezTo>
                      <a:cubicBezTo>
                        <a:pt x="203" y="2285"/>
                        <a:pt x="203" y="2285"/>
                        <a:pt x="208" y="2291"/>
                      </a:cubicBezTo>
                      <a:cubicBezTo>
                        <a:pt x="219" y="2302"/>
                        <a:pt x="219" y="2324"/>
                        <a:pt x="230" y="2335"/>
                      </a:cubicBezTo>
                      <a:cubicBezTo>
                        <a:pt x="230" y="2357"/>
                        <a:pt x="241" y="2378"/>
                        <a:pt x="241" y="2400"/>
                      </a:cubicBezTo>
                      <a:cubicBezTo>
                        <a:pt x="252" y="2444"/>
                        <a:pt x="252" y="2488"/>
                        <a:pt x="274" y="2553"/>
                      </a:cubicBezTo>
                      <a:cubicBezTo>
                        <a:pt x="274" y="2586"/>
                        <a:pt x="285" y="2619"/>
                        <a:pt x="307" y="2652"/>
                      </a:cubicBezTo>
                      <a:cubicBezTo>
                        <a:pt x="318" y="2685"/>
                        <a:pt x="329" y="2707"/>
                        <a:pt x="351" y="2728"/>
                      </a:cubicBezTo>
                      <a:cubicBezTo>
                        <a:pt x="394" y="2805"/>
                        <a:pt x="460" y="2860"/>
                        <a:pt x="515" y="2936"/>
                      </a:cubicBezTo>
                      <a:cubicBezTo>
                        <a:pt x="580" y="3013"/>
                        <a:pt x="646" y="3078"/>
                        <a:pt x="733" y="3133"/>
                      </a:cubicBezTo>
                      <a:cubicBezTo>
                        <a:pt x="839" y="3212"/>
                        <a:pt x="973" y="3249"/>
                        <a:pt x="1106" y="3249"/>
                      </a:cubicBezTo>
                      <a:cubicBezTo>
                        <a:pt x="1139" y="3249"/>
                        <a:pt x="1172" y="3247"/>
                        <a:pt x="1204" y="3242"/>
                      </a:cubicBezTo>
                      <a:cubicBezTo>
                        <a:pt x="1368" y="3210"/>
                        <a:pt x="1521" y="3155"/>
                        <a:pt x="1663" y="3067"/>
                      </a:cubicBezTo>
                      <a:cubicBezTo>
                        <a:pt x="1805" y="2991"/>
                        <a:pt x="1926" y="2903"/>
                        <a:pt x="2046" y="2794"/>
                      </a:cubicBezTo>
                      <a:cubicBezTo>
                        <a:pt x="2604" y="2291"/>
                        <a:pt x="2877" y="1547"/>
                        <a:pt x="2779" y="803"/>
                      </a:cubicBezTo>
                      <a:cubicBezTo>
                        <a:pt x="2757" y="672"/>
                        <a:pt x="2713" y="552"/>
                        <a:pt x="2658" y="432"/>
                      </a:cubicBezTo>
                      <a:cubicBezTo>
                        <a:pt x="2615" y="355"/>
                        <a:pt x="2582" y="278"/>
                        <a:pt x="2527" y="213"/>
                      </a:cubicBezTo>
                      <a:cubicBezTo>
                        <a:pt x="2516" y="191"/>
                        <a:pt x="2472" y="125"/>
                        <a:pt x="2440" y="82"/>
                      </a:cubicBezTo>
                      <a:lnTo>
                        <a:pt x="2407" y="38"/>
                      </a:lnTo>
                      <a:lnTo>
                        <a:pt x="2363" y="27"/>
                      </a:lnTo>
                      <a:lnTo>
                        <a:pt x="2254" y="16"/>
                      </a:lnTo>
                      <a:lnTo>
                        <a:pt x="2232" y="16"/>
                      </a:lnTo>
                      <a:cubicBezTo>
                        <a:pt x="2170" y="8"/>
                        <a:pt x="2108" y="0"/>
                        <a:pt x="20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270;p3"/>
                <p:cNvSpPr/>
                <p:nvPr/>
              </p:nvSpPr>
              <p:spPr>
                <a:xfrm>
                  <a:off x="8775650" y="4940113"/>
                  <a:ext cx="4950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428" extrusionOk="0">
                      <a:moveTo>
                        <a:pt x="198" y="0"/>
                      </a:moveTo>
                      <a:lnTo>
                        <a:pt x="187" y="11"/>
                      </a:lnTo>
                      <a:cubicBezTo>
                        <a:pt x="187" y="11"/>
                        <a:pt x="165" y="11"/>
                        <a:pt x="165" y="22"/>
                      </a:cubicBezTo>
                      <a:cubicBezTo>
                        <a:pt x="165" y="22"/>
                        <a:pt x="143" y="22"/>
                        <a:pt x="143" y="44"/>
                      </a:cubicBezTo>
                      <a:cubicBezTo>
                        <a:pt x="121" y="55"/>
                        <a:pt x="99" y="77"/>
                        <a:pt x="88" y="99"/>
                      </a:cubicBezTo>
                      <a:cubicBezTo>
                        <a:pt x="78" y="121"/>
                        <a:pt x="67" y="132"/>
                        <a:pt x="56" y="154"/>
                      </a:cubicBezTo>
                      <a:cubicBezTo>
                        <a:pt x="56" y="165"/>
                        <a:pt x="45" y="175"/>
                        <a:pt x="34" y="186"/>
                      </a:cubicBezTo>
                      <a:cubicBezTo>
                        <a:pt x="23" y="230"/>
                        <a:pt x="12" y="274"/>
                        <a:pt x="1" y="318"/>
                      </a:cubicBezTo>
                      <a:cubicBezTo>
                        <a:pt x="1" y="350"/>
                        <a:pt x="1" y="383"/>
                        <a:pt x="1" y="427"/>
                      </a:cubicBezTo>
                      <a:cubicBezTo>
                        <a:pt x="12" y="383"/>
                        <a:pt x="23" y="350"/>
                        <a:pt x="45" y="318"/>
                      </a:cubicBezTo>
                      <a:cubicBezTo>
                        <a:pt x="88" y="208"/>
                        <a:pt x="132" y="110"/>
                        <a:pt x="1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271;p3"/>
                <p:cNvSpPr/>
                <p:nvPr/>
              </p:nvSpPr>
              <p:spPr>
                <a:xfrm>
                  <a:off x="8771025" y="4950788"/>
                  <a:ext cx="7125" cy="1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" h="722" extrusionOk="0">
                      <a:moveTo>
                        <a:pt x="164" y="0"/>
                      </a:moveTo>
                      <a:cubicBezTo>
                        <a:pt x="164" y="8"/>
                        <a:pt x="163" y="15"/>
                        <a:pt x="162" y="22"/>
                      </a:cubicBezTo>
                      <a:lnTo>
                        <a:pt x="162" y="22"/>
                      </a:lnTo>
                      <a:cubicBezTo>
                        <a:pt x="163" y="22"/>
                        <a:pt x="164" y="22"/>
                        <a:pt x="164" y="22"/>
                      </a:cubicBezTo>
                      <a:cubicBezTo>
                        <a:pt x="164" y="11"/>
                        <a:pt x="164" y="11"/>
                        <a:pt x="164" y="0"/>
                      </a:cubicBezTo>
                      <a:close/>
                      <a:moveTo>
                        <a:pt x="22" y="22"/>
                      </a:moveTo>
                      <a:cubicBezTo>
                        <a:pt x="11" y="44"/>
                        <a:pt x="11" y="66"/>
                        <a:pt x="0" y="98"/>
                      </a:cubicBezTo>
                      <a:cubicBezTo>
                        <a:pt x="0" y="131"/>
                        <a:pt x="0" y="175"/>
                        <a:pt x="0" y="219"/>
                      </a:cubicBezTo>
                      <a:lnTo>
                        <a:pt x="0" y="252"/>
                      </a:lnTo>
                      <a:cubicBezTo>
                        <a:pt x="0" y="273"/>
                        <a:pt x="11" y="295"/>
                        <a:pt x="22" y="317"/>
                      </a:cubicBezTo>
                      <a:cubicBezTo>
                        <a:pt x="22" y="328"/>
                        <a:pt x="22" y="339"/>
                        <a:pt x="22" y="350"/>
                      </a:cubicBezTo>
                      <a:cubicBezTo>
                        <a:pt x="33" y="372"/>
                        <a:pt x="44" y="405"/>
                        <a:pt x="55" y="438"/>
                      </a:cubicBezTo>
                      <a:cubicBezTo>
                        <a:pt x="66" y="459"/>
                        <a:pt x="77" y="481"/>
                        <a:pt x="88" y="514"/>
                      </a:cubicBezTo>
                      <a:cubicBezTo>
                        <a:pt x="98" y="536"/>
                        <a:pt x="109" y="558"/>
                        <a:pt x="120" y="580"/>
                      </a:cubicBezTo>
                      <a:cubicBezTo>
                        <a:pt x="142" y="602"/>
                        <a:pt x="164" y="613"/>
                        <a:pt x="186" y="634"/>
                      </a:cubicBezTo>
                      <a:lnTo>
                        <a:pt x="230" y="678"/>
                      </a:lnTo>
                      <a:cubicBezTo>
                        <a:pt x="252" y="700"/>
                        <a:pt x="273" y="711"/>
                        <a:pt x="284" y="722"/>
                      </a:cubicBezTo>
                      <a:cubicBezTo>
                        <a:pt x="284" y="711"/>
                        <a:pt x="273" y="689"/>
                        <a:pt x="273" y="678"/>
                      </a:cubicBezTo>
                      <a:cubicBezTo>
                        <a:pt x="263" y="613"/>
                        <a:pt x="241" y="558"/>
                        <a:pt x="208" y="503"/>
                      </a:cubicBezTo>
                      <a:cubicBezTo>
                        <a:pt x="175" y="459"/>
                        <a:pt x="131" y="416"/>
                        <a:pt x="88" y="394"/>
                      </a:cubicBezTo>
                      <a:lnTo>
                        <a:pt x="33" y="372"/>
                      </a:lnTo>
                      <a:cubicBezTo>
                        <a:pt x="66" y="350"/>
                        <a:pt x="77" y="328"/>
                        <a:pt x="88" y="306"/>
                      </a:cubicBezTo>
                      <a:cubicBezTo>
                        <a:pt x="88" y="273"/>
                        <a:pt x="98" y="241"/>
                        <a:pt x="120" y="208"/>
                      </a:cubicBezTo>
                      <a:cubicBezTo>
                        <a:pt x="131" y="175"/>
                        <a:pt x="131" y="120"/>
                        <a:pt x="142" y="88"/>
                      </a:cubicBezTo>
                      <a:cubicBezTo>
                        <a:pt x="151" y="63"/>
                        <a:pt x="159" y="44"/>
                        <a:pt x="162" y="22"/>
                      </a:cubicBezTo>
                      <a:lnTo>
                        <a:pt x="162" y="22"/>
                      </a:lnTo>
                      <a:cubicBezTo>
                        <a:pt x="152" y="23"/>
                        <a:pt x="142" y="33"/>
                        <a:pt x="131" y="44"/>
                      </a:cubicBezTo>
                      <a:lnTo>
                        <a:pt x="98" y="44"/>
                      </a:lnTo>
                      <a:cubicBezTo>
                        <a:pt x="98" y="55"/>
                        <a:pt x="93" y="55"/>
                        <a:pt x="88" y="55"/>
                      </a:cubicBezTo>
                      <a:cubicBezTo>
                        <a:pt x="82" y="55"/>
                        <a:pt x="77" y="55"/>
                        <a:pt x="77" y="66"/>
                      </a:cubicBezTo>
                      <a:lnTo>
                        <a:pt x="22" y="2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3"/>
                <p:cNvSpPr/>
                <p:nvPr/>
              </p:nvSpPr>
              <p:spPr>
                <a:xfrm>
                  <a:off x="8767725" y="4931638"/>
                  <a:ext cx="52525" cy="4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" h="1740" extrusionOk="0">
                      <a:moveTo>
                        <a:pt x="1609" y="0"/>
                      </a:moveTo>
                      <a:cubicBezTo>
                        <a:pt x="1609" y="0"/>
                        <a:pt x="1598" y="0"/>
                        <a:pt x="1598" y="11"/>
                      </a:cubicBezTo>
                      <a:cubicBezTo>
                        <a:pt x="1554" y="11"/>
                        <a:pt x="1521" y="11"/>
                        <a:pt x="1499" y="22"/>
                      </a:cubicBezTo>
                      <a:cubicBezTo>
                        <a:pt x="1477" y="22"/>
                        <a:pt x="1455" y="33"/>
                        <a:pt x="1445" y="44"/>
                      </a:cubicBezTo>
                      <a:cubicBezTo>
                        <a:pt x="1412" y="55"/>
                        <a:pt x="1390" y="88"/>
                        <a:pt x="1368" y="99"/>
                      </a:cubicBezTo>
                      <a:cubicBezTo>
                        <a:pt x="1324" y="121"/>
                        <a:pt x="1291" y="132"/>
                        <a:pt x="1248" y="143"/>
                      </a:cubicBezTo>
                      <a:cubicBezTo>
                        <a:pt x="1204" y="154"/>
                        <a:pt x="1160" y="164"/>
                        <a:pt x="1116" y="175"/>
                      </a:cubicBezTo>
                      <a:lnTo>
                        <a:pt x="1095" y="175"/>
                      </a:lnTo>
                      <a:cubicBezTo>
                        <a:pt x="1084" y="186"/>
                        <a:pt x="1073" y="186"/>
                        <a:pt x="1062" y="186"/>
                      </a:cubicBezTo>
                      <a:lnTo>
                        <a:pt x="1018" y="186"/>
                      </a:lnTo>
                      <a:cubicBezTo>
                        <a:pt x="996" y="192"/>
                        <a:pt x="974" y="195"/>
                        <a:pt x="952" y="195"/>
                      </a:cubicBezTo>
                      <a:cubicBezTo>
                        <a:pt x="930" y="195"/>
                        <a:pt x="909" y="192"/>
                        <a:pt x="887" y="186"/>
                      </a:cubicBezTo>
                      <a:cubicBezTo>
                        <a:pt x="865" y="186"/>
                        <a:pt x="843" y="175"/>
                        <a:pt x="810" y="175"/>
                      </a:cubicBezTo>
                      <a:cubicBezTo>
                        <a:pt x="799" y="170"/>
                        <a:pt x="788" y="167"/>
                        <a:pt x="777" y="167"/>
                      </a:cubicBezTo>
                      <a:cubicBezTo>
                        <a:pt x="766" y="167"/>
                        <a:pt x="755" y="170"/>
                        <a:pt x="745" y="175"/>
                      </a:cubicBezTo>
                      <a:lnTo>
                        <a:pt x="668" y="175"/>
                      </a:lnTo>
                      <a:cubicBezTo>
                        <a:pt x="635" y="186"/>
                        <a:pt x="602" y="197"/>
                        <a:pt x="580" y="219"/>
                      </a:cubicBezTo>
                      <a:cubicBezTo>
                        <a:pt x="548" y="230"/>
                        <a:pt x="515" y="241"/>
                        <a:pt x="493" y="252"/>
                      </a:cubicBezTo>
                      <a:cubicBezTo>
                        <a:pt x="460" y="274"/>
                        <a:pt x="438" y="285"/>
                        <a:pt x="405" y="307"/>
                      </a:cubicBezTo>
                      <a:cubicBezTo>
                        <a:pt x="384" y="329"/>
                        <a:pt x="362" y="361"/>
                        <a:pt x="340" y="383"/>
                      </a:cubicBezTo>
                      <a:cubicBezTo>
                        <a:pt x="329" y="394"/>
                        <a:pt x="318" y="405"/>
                        <a:pt x="307" y="416"/>
                      </a:cubicBezTo>
                      <a:cubicBezTo>
                        <a:pt x="296" y="438"/>
                        <a:pt x="285" y="460"/>
                        <a:pt x="274" y="482"/>
                      </a:cubicBezTo>
                      <a:cubicBezTo>
                        <a:pt x="263" y="493"/>
                        <a:pt x="252" y="504"/>
                        <a:pt x="241" y="514"/>
                      </a:cubicBezTo>
                      <a:cubicBezTo>
                        <a:pt x="220" y="558"/>
                        <a:pt x="209" y="613"/>
                        <a:pt x="198" y="657"/>
                      </a:cubicBezTo>
                      <a:cubicBezTo>
                        <a:pt x="176" y="689"/>
                        <a:pt x="165" y="722"/>
                        <a:pt x="154" y="755"/>
                      </a:cubicBezTo>
                      <a:cubicBezTo>
                        <a:pt x="154" y="744"/>
                        <a:pt x="143" y="733"/>
                        <a:pt x="132" y="711"/>
                      </a:cubicBezTo>
                      <a:cubicBezTo>
                        <a:pt x="128" y="715"/>
                        <a:pt x="125" y="716"/>
                        <a:pt x="122" y="716"/>
                      </a:cubicBezTo>
                      <a:cubicBezTo>
                        <a:pt x="115" y="716"/>
                        <a:pt x="110" y="711"/>
                        <a:pt x="110" y="711"/>
                      </a:cubicBezTo>
                      <a:lnTo>
                        <a:pt x="77" y="711"/>
                      </a:lnTo>
                      <a:cubicBezTo>
                        <a:pt x="55" y="722"/>
                        <a:pt x="45" y="722"/>
                        <a:pt x="23" y="722"/>
                      </a:cubicBezTo>
                      <a:cubicBezTo>
                        <a:pt x="23" y="744"/>
                        <a:pt x="12" y="744"/>
                        <a:pt x="1" y="766"/>
                      </a:cubicBezTo>
                      <a:cubicBezTo>
                        <a:pt x="12" y="810"/>
                        <a:pt x="12" y="843"/>
                        <a:pt x="1" y="886"/>
                      </a:cubicBezTo>
                      <a:cubicBezTo>
                        <a:pt x="12" y="941"/>
                        <a:pt x="23" y="985"/>
                        <a:pt x="34" y="1039"/>
                      </a:cubicBezTo>
                      <a:lnTo>
                        <a:pt x="34" y="1083"/>
                      </a:lnTo>
                      <a:cubicBezTo>
                        <a:pt x="34" y="1105"/>
                        <a:pt x="45" y="1127"/>
                        <a:pt x="55" y="1149"/>
                      </a:cubicBezTo>
                      <a:cubicBezTo>
                        <a:pt x="66" y="1171"/>
                        <a:pt x="77" y="1204"/>
                        <a:pt x="88" y="1225"/>
                      </a:cubicBezTo>
                      <a:cubicBezTo>
                        <a:pt x="77" y="1236"/>
                        <a:pt x="77" y="1247"/>
                        <a:pt x="88" y="1258"/>
                      </a:cubicBezTo>
                      <a:cubicBezTo>
                        <a:pt x="99" y="1258"/>
                        <a:pt x="88" y="1269"/>
                        <a:pt x="88" y="1269"/>
                      </a:cubicBezTo>
                      <a:cubicBezTo>
                        <a:pt x="132" y="1346"/>
                        <a:pt x="176" y="1422"/>
                        <a:pt x="230" y="1488"/>
                      </a:cubicBezTo>
                      <a:cubicBezTo>
                        <a:pt x="252" y="1543"/>
                        <a:pt x="296" y="1586"/>
                        <a:pt x="340" y="1619"/>
                      </a:cubicBezTo>
                      <a:cubicBezTo>
                        <a:pt x="362" y="1619"/>
                        <a:pt x="384" y="1630"/>
                        <a:pt x="395" y="1641"/>
                      </a:cubicBezTo>
                      <a:cubicBezTo>
                        <a:pt x="416" y="1641"/>
                        <a:pt x="405" y="1652"/>
                        <a:pt x="416" y="1652"/>
                      </a:cubicBezTo>
                      <a:lnTo>
                        <a:pt x="427" y="1652"/>
                      </a:lnTo>
                      <a:cubicBezTo>
                        <a:pt x="460" y="1674"/>
                        <a:pt x="504" y="1696"/>
                        <a:pt x="548" y="1718"/>
                      </a:cubicBezTo>
                      <a:cubicBezTo>
                        <a:pt x="564" y="1714"/>
                        <a:pt x="578" y="1713"/>
                        <a:pt x="591" y="1713"/>
                      </a:cubicBezTo>
                      <a:cubicBezTo>
                        <a:pt x="622" y="1713"/>
                        <a:pt x="645" y="1721"/>
                        <a:pt x="668" y="1729"/>
                      </a:cubicBezTo>
                      <a:cubicBezTo>
                        <a:pt x="690" y="1729"/>
                        <a:pt x="690" y="1739"/>
                        <a:pt x="701" y="1739"/>
                      </a:cubicBezTo>
                      <a:lnTo>
                        <a:pt x="788" y="1739"/>
                      </a:lnTo>
                      <a:cubicBezTo>
                        <a:pt x="821" y="1729"/>
                        <a:pt x="854" y="1718"/>
                        <a:pt x="887" y="1707"/>
                      </a:cubicBezTo>
                      <a:cubicBezTo>
                        <a:pt x="952" y="1685"/>
                        <a:pt x="1018" y="1652"/>
                        <a:pt x="1084" y="1619"/>
                      </a:cubicBezTo>
                      <a:lnTo>
                        <a:pt x="1248" y="1532"/>
                      </a:lnTo>
                      <a:cubicBezTo>
                        <a:pt x="1280" y="1499"/>
                        <a:pt x="1324" y="1466"/>
                        <a:pt x="1368" y="1444"/>
                      </a:cubicBezTo>
                      <a:cubicBezTo>
                        <a:pt x="1379" y="1433"/>
                        <a:pt x="1390" y="1411"/>
                        <a:pt x="1401" y="1400"/>
                      </a:cubicBezTo>
                      <a:cubicBezTo>
                        <a:pt x="1423" y="1389"/>
                        <a:pt x="1434" y="1379"/>
                        <a:pt x="1445" y="1368"/>
                      </a:cubicBezTo>
                      <a:cubicBezTo>
                        <a:pt x="1455" y="1357"/>
                        <a:pt x="1466" y="1346"/>
                        <a:pt x="1477" y="1324"/>
                      </a:cubicBezTo>
                      <a:cubicBezTo>
                        <a:pt x="1499" y="1302"/>
                        <a:pt x="1521" y="1280"/>
                        <a:pt x="1543" y="1247"/>
                      </a:cubicBezTo>
                      <a:cubicBezTo>
                        <a:pt x="1554" y="1225"/>
                        <a:pt x="1565" y="1214"/>
                        <a:pt x="1576" y="1193"/>
                      </a:cubicBezTo>
                      <a:cubicBezTo>
                        <a:pt x="1609" y="1138"/>
                        <a:pt x="1630" y="1072"/>
                        <a:pt x="1641" y="1007"/>
                      </a:cubicBezTo>
                      <a:cubicBezTo>
                        <a:pt x="1632" y="997"/>
                        <a:pt x="1631" y="961"/>
                        <a:pt x="1615" y="961"/>
                      </a:cubicBezTo>
                      <a:cubicBezTo>
                        <a:pt x="1613" y="961"/>
                        <a:pt x="1611" y="962"/>
                        <a:pt x="1609" y="963"/>
                      </a:cubicBezTo>
                      <a:cubicBezTo>
                        <a:pt x="1587" y="963"/>
                        <a:pt x="1598" y="1018"/>
                        <a:pt x="1587" y="1061"/>
                      </a:cubicBezTo>
                      <a:cubicBezTo>
                        <a:pt x="1576" y="1094"/>
                        <a:pt x="1565" y="1127"/>
                        <a:pt x="1554" y="1160"/>
                      </a:cubicBezTo>
                      <a:cubicBezTo>
                        <a:pt x="1521" y="1171"/>
                        <a:pt x="1499" y="1214"/>
                        <a:pt x="1477" y="1247"/>
                      </a:cubicBezTo>
                      <a:cubicBezTo>
                        <a:pt x="1445" y="1302"/>
                        <a:pt x="1401" y="1346"/>
                        <a:pt x="1346" y="1389"/>
                      </a:cubicBezTo>
                      <a:cubicBezTo>
                        <a:pt x="1302" y="1433"/>
                        <a:pt x="1248" y="1466"/>
                        <a:pt x="1204" y="1510"/>
                      </a:cubicBezTo>
                      <a:cubicBezTo>
                        <a:pt x="1182" y="1510"/>
                        <a:pt x="1160" y="1521"/>
                        <a:pt x="1149" y="1532"/>
                      </a:cubicBezTo>
                      <a:cubicBezTo>
                        <a:pt x="1149" y="1532"/>
                        <a:pt x="1149" y="1532"/>
                        <a:pt x="1138" y="1543"/>
                      </a:cubicBezTo>
                      <a:cubicBezTo>
                        <a:pt x="1105" y="1554"/>
                        <a:pt x="1073" y="1554"/>
                        <a:pt x="1051" y="1564"/>
                      </a:cubicBezTo>
                      <a:cubicBezTo>
                        <a:pt x="1029" y="1564"/>
                        <a:pt x="1007" y="1575"/>
                        <a:pt x="996" y="1575"/>
                      </a:cubicBezTo>
                      <a:cubicBezTo>
                        <a:pt x="963" y="1597"/>
                        <a:pt x="941" y="1619"/>
                        <a:pt x="920" y="1630"/>
                      </a:cubicBezTo>
                      <a:cubicBezTo>
                        <a:pt x="876" y="1641"/>
                        <a:pt x="843" y="1641"/>
                        <a:pt x="799" y="1641"/>
                      </a:cubicBezTo>
                      <a:cubicBezTo>
                        <a:pt x="755" y="1641"/>
                        <a:pt x="712" y="1641"/>
                        <a:pt x="679" y="1630"/>
                      </a:cubicBezTo>
                      <a:cubicBezTo>
                        <a:pt x="668" y="1630"/>
                        <a:pt x="657" y="1619"/>
                        <a:pt x="646" y="1619"/>
                      </a:cubicBezTo>
                      <a:lnTo>
                        <a:pt x="613" y="1619"/>
                      </a:lnTo>
                      <a:cubicBezTo>
                        <a:pt x="613" y="1619"/>
                        <a:pt x="591" y="1608"/>
                        <a:pt x="580" y="1597"/>
                      </a:cubicBezTo>
                      <a:cubicBezTo>
                        <a:pt x="537" y="1586"/>
                        <a:pt x="504" y="1564"/>
                        <a:pt x="471" y="1543"/>
                      </a:cubicBezTo>
                      <a:cubicBezTo>
                        <a:pt x="449" y="1521"/>
                        <a:pt x="438" y="1510"/>
                        <a:pt x="427" y="1488"/>
                      </a:cubicBezTo>
                      <a:cubicBezTo>
                        <a:pt x="416" y="1477"/>
                        <a:pt x="395" y="1466"/>
                        <a:pt x="373" y="1455"/>
                      </a:cubicBezTo>
                      <a:lnTo>
                        <a:pt x="329" y="1400"/>
                      </a:lnTo>
                      <a:cubicBezTo>
                        <a:pt x="307" y="1389"/>
                        <a:pt x="285" y="1368"/>
                        <a:pt x="263" y="1357"/>
                      </a:cubicBezTo>
                      <a:cubicBezTo>
                        <a:pt x="252" y="1324"/>
                        <a:pt x="241" y="1302"/>
                        <a:pt x="230" y="1280"/>
                      </a:cubicBezTo>
                      <a:cubicBezTo>
                        <a:pt x="220" y="1258"/>
                        <a:pt x="209" y="1225"/>
                        <a:pt x="198" y="1204"/>
                      </a:cubicBezTo>
                      <a:cubicBezTo>
                        <a:pt x="187" y="1171"/>
                        <a:pt x="176" y="1149"/>
                        <a:pt x="165" y="1116"/>
                      </a:cubicBezTo>
                      <a:lnTo>
                        <a:pt x="165" y="1083"/>
                      </a:lnTo>
                      <a:cubicBezTo>
                        <a:pt x="165" y="1072"/>
                        <a:pt x="143" y="1039"/>
                        <a:pt x="143" y="1029"/>
                      </a:cubicBezTo>
                      <a:cubicBezTo>
                        <a:pt x="143" y="1007"/>
                        <a:pt x="143" y="996"/>
                        <a:pt x="143" y="985"/>
                      </a:cubicBezTo>
                      <a:cubicBezTo>
                        <a:pt x="143" y="941"/>
                        <a:pt x="143" y="897"/>
                        <a:pt x="143" y="864"/>
                      </a:cubicBezTo>
                      <a:cubicBezTo>
                        <a:pt x="154" y="843"/>
                        <a:pt x="154" y="810"/>
                        <a:pt x="165" y="788"/>
                      </a:cubicBezTo>
                      <a:lnTo>
                        <a:pt x="220" y="832"/>
                      </a:lnTo>
                      <a:cubicBezTo>
                        <a:pt x="220" y="824"/>
                        <a:pt x="221" y="821"/>
                        <a:pt x="223" y="821"/>
                      </a:cubicBezTo>
                      <a:cubicBezTo>
                        <a:pt x="226" y="821"/>
                        <a:pt x="230" y="824"/>
                        <a:pt x="234" y="824"/>
                      </a:cubicBezTo>
                      <a:cubicBezTo>
                        <a:pt x="236" y="824"/>
                        <a:pt x="239" y="823"/>
                        <a:pt x="241" y="821"/>
                      </a:cubicBezTo>
                      <a:cubicBezTo>
                        <a:pt x="247" y="815"/>
                        <a:pt x="252" y="813"/>
                        <a:pt x="258" y="813"/>
                      </a:cubicBezTo>
                      <a:cubicBezTo>
                        <a:pt x="263" y="813"/>
                        <a:pt x="269" y="815"/>
                        <a:pt x="274" y="821"/>
                      </a:cubicBezTo>
                      <a:cubicBezTo>
                        <a:pt x="285" y="810"/>
                        <a:pt x="296" y="799"/>
                        <a:pt x="318" y="799"/>
                      </a:cubicBezTo>
                      <a:cubicBezTo>
                        <a:pt x="318" y="788"/>
                        <a:pt x="318" y="777"/>
                        <a:pt x="318" y="777"/>
                      </a:cubicBezTo>
                      <a:cubicBezTo>
                        <a:pt x="318" y="777"/>
                        <a:pt x="318" y="766"/>
                        <a:pt x="318" y="766"/>
                      </a:cubicBezTo>
                      <a:cubicBezTo>
                        <a:pt x="307" y="733"/>
                        <a:pt x="307" y="689"/>
                        <a:pt x="318" y="657"/>
                      </a:cubicBezTo>
                      <a:cubicBezTo>
                        <a:pt x="318" y="613"/>
                        <a:pt x="329" y="569"/>
                        <a:pt x="351" y="525"/>
                      </a:cubicBezTo>
                      <a:cubicBezTo>
                        <a:pt x="351" y="514"/>
                        <a:pt x="362" y="504"/>
                        <a:pt x="373" y="493"/>
                      </a:cubicBezTo>
                      <a:cubicBezTo>
                        <a:pt x="384" y="482"/>
                        <a:pt x="384" y="460"/>
                        <a:pt x="395" y="449"/>
                      </a:cubicBezTo>
                      <a:cubicBezTo>
                        <a:pt x="405" y="416"/>
                        <a:pt x="427" y="394"/>
                        <a:pt x="449" y="383"/>
                      </a:cubicBezTo>
                      <a:cubicBezTo>
                        <a:pt x="460" y="383"/>
                        <a:pt x="471" y="372"/>
                        <a:pt x="471" y="372"/>
                      </a:cubicBezTo>
                      <a:cubicBezTo>
                        <a:pt x="471" y="361"/>
                        <a:pt x="471" y="361"/>
                        <a:pt x="471" y="361"/>
                      </a:cubicBezTo>
                      <a:lnTo>
                        <a:pt x="482" y="361"/>
                      </a:lnTo>
                      <a:lnTo>
                        <a:pt x="493" y="350"/>
                      </a:lnTo>
                      <a:cubicBezTo>
                        <a:pt x="548" y="307"/>
                        <a:pt x="613" y="274"/>
                        <a:pt x="679" y="274"/>
                      </a:cubicBezTo>
                      <a:cubicBezTo>
                        <a:pt x="716" y="274"/>
                        <a:pt x="754" y="298"/>
                        <a:pt x="805" y="298"/>
                      </a:cubicBezTo>
                      <a:cubicBezTo>
                        <a:pt x="814" y="298"/>
                        <a:pt x="823" y="297"/>
                        <a:pt x="832" y="296"/>
                      </a:cubicBezTo>
                      <a:cubicBezTo>
                        <a:pt x="843" y="296"/>
                        <a:pt x="865" y="285"/>
                        <a:pt x="887" y="274"/>
                      </a:cubicBezTo>
                      <a:lnTo>
                        <a:pt x="1051" y="274"/>
                      </a:lnTo>
                      <a:cubicBezTo>
                        <a:pt x="1095" y="274"/>
                        <a:pt x="1116" y="263"/>
                        <a:pt x="1149" y="252"/>
                      </a:cubicBezTo>
                      <a:lnTo>
                        <a:pt x="1193" y="252"/>
                      </a:lnTo>
                      <a:cubicBezTo>
                        <a:pt x="1215" y="252"/>
                        <a:pt x="1237" y="241"/>
                        <a:pt x="1270" y="230"/>
                      </a:cubicBezTo>
                      <a:cubicBezTo>
                        <a:pt x="1291" y="219"/>
                        <a:pt x="1324" y="197"/>
                        <a:pt x="1357" y="175"/>
                      </a:cubicBezTo>
                      <a:cubicBezTo>
                        <a:pt x="1412" y="143"/>
                        <a:pt x="1477" y="99"/>
                        <a:pt x="1532" y="77"/>
                      </a:cubicBezTo>
                      <a:cubicBezTo>
                        <a:pt x="1572" y="61"/>
                        <a:pt x="1612" y="51"/>
                        <a:pt x="1652" y="51"/>
                      </a:cubicBezTo>
                      <a:cubicBezTo>
                        <a:pt x="1667" y="51"/>
                        <a:pt x="1681" y="52"/>
                        <a:pt x="1696" y="55"/>
                      </a:cubicBezTo>
                      <a:cubicBezTo>
                        <a:pt x="1702" y="54"/>
                        <a:pt x="1708" y="53"/>
                        <a:pt x="1714" y="53"/>
                      </a:cubicBezTo>
                      <a:cubicBezTo>
                        <a:pt x="1752" y="53"/>
                        <a:pt x="1790" y="80"/>
                        <a:pt x="1827" y="99"/>
                      </a:cubicBezTo>
                      <a:cubicBezTo>
                        <a:pt x="1838" y="99"/>
                        <a:pt x="1849" y="110"/>
                        <a:pt x="1871" y="110"/>
                      </a:cubicBezTo>
                      <a:cubicBezTo>
                        <a:pt x="1882" y="121"/>
                        <a:pt x="1893" y="132"/>
                        <a:pt x="1904" y="143"/>
                      </a:cubicBezTo>
                      <a:cubicBezTo>
                        <a:pt x="1915" y="154"/>
                        <a:pt x="1926" y="164"/>
                        <a:pt x="1937" y="175"/>
                      </a:cubicBezTo>
                      <a:cubicBezTo>
                        <a:pt x="1959" y="219"/>
                        <a:pt x="1991" y="263"/>
                        <a:pt x="2013" y="318"/>
                      </a:cubicBezTo>
                      <a:cubicBezTo>
                        <a:pt x="2035" y="372"/>
                        <a:pt x="2046" y="427"/>
                        <a:pt x="2046" y="493"/>
                      </a:cubicBezTo>
                      <a:cubicBezTo>
                        <a:pt x="2066" y="502"/>
                        <a:pt x="2059" y="538"/>
                        <a:pt x="2073" y="538"/>
                      </a:cubicBezTo>
                      <a:cubicBezTo>
                        <a:pt x="2074" y="538"/>
                        <a:pt x="2077" y="538"/>
                        <a:pt x="2079" y="536"/>
                      </a:cubicBezTo>
                      <a:cubicBezTo>
                        <a:pt x="2101" y="536"/>
                        <a:pt x="2101" y="471"/>
                        <a:pt x="2079" y="427"/>
                      </a:cubicBezTo>
                      <a:cubicBezTo>
                        <a:pt x="2079" y="383"/>
                        <a:pt x="2068" y="350"/>
                        <a:pt x="2057" y="318"/>
                      </a:cubicBezTo>
                      <a:cubicBezTo>
                        <a:pt x="2057" y="285"/>
                        <a:pt x="2035" y="230"/>
                        <a:pt x="2002" y="197"/>
                      </a:cubicBezTo>
                      <a:cubicBezTo>
                        <a:pt x="1970" y="143"/>
                        <a:pt x="1926" y="99"/>
                        <a:pt x="1871" y="66"/>
                      </a:cubicBezTo>
                      <a:cubicBezTo>
                        <a:pt x="1816" y="22"/>
                        <a:pt x="1751" y="0"/>
                        <a:pt x="16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3" name="Google Shape;273;p3"/>
              <p:cNvGrpSpPr/>
              <p:nvPr/>
            </p:nvGrpSpPr>
            <p:grpSpPr>
              <a:xfrm rot="10800000" flipH="1">
                <a:off x="6229650" y="3836263"/>
                <a:ext cx="61825" cy="42450"/>
                <a:chOff x="4695825" y="4574513"/>
                <a:chExt cx="61825" cy="42450"/>
              </a:xfrm>
            </p:grpSpPr>
            <p:sp>
              <p:nvSpPr>
                <p:cNvPr id="274" name="Google Shape;274;p3"/>
                <p:cNvSpPr/>
                <p:nvPr/>
              </p:nvSpPr>
              <p:spPr>
                <a:xfrm>
                  <a:off x="4714125" y="4608088"/>
                  <a:ext cx="575" cy="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44" extrusionOk="0">
                      <a:moveTo>
                        <a:pt x="1" y="0"/>
                      </a:moveTo>
                      <a:cubicBezTo>
                        <a:pt x="1" y="11"/>
                        <a:pt x="1" y="22"/>
                        <a:pt x="1" y="44"/>
                      </a:cubicBezTo>
                      <a:cubicBezTo>
                        <a:pt x="1" y="33"/>
                        <a:pt x="12" y="22"/>
                        <a:pt x="23" y="11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75;p3"/>
                <p:cNvSpPr/>
                <p:nvPr/>
              </p:nvSpPr>
              <p:spPr>
                <a:xfrm>
                  <a:off x="4695825" y="4574513"/>
                  <a:ext cx="61825" cy="4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3" h="1698" extrusionOk="0">
                      <a:moveTo>
                        <a:pt x="810" y="1321"/>
                      </a:moveTo>
                      <a:lnTo>
                        <a:pt x="820" y="1332"/>
                      </a:lnTo>
                      <a:cubicBezTo>
                        <a:pt x="820" y="1332"/>
                        <a:pt x="820" y="1343"/>
                        <a:pt x="831" y="1343"/>
                      </a:cubicBezTo>
                      <a:cubicBezTo>
                        <a:pt x="842" y="1354"/>
                        <a:pt x="853" y="1365"/>
                        <a:pt x="864" y="1365"/>
                      </a:cubicBezTo>
                      <a:cubicBezTo>
                        <a:pt x="875" y="1365"/>
                        <a:pt x="886" y="1365"/>
                        <a:pt x="886" y="1376"/>
                      </a:cubicBezTo>
                      <a:cubicBezTo>
                        <a:pt x="897" y="1376"/>
                        <a:pt x="897" y="1376"/>
                        <a:pt x="908" y="1387"/>
                      </a:cubicBezTo>
                      <a:cubicBezTo>
                        <a:pt x="930" y="1387"/>
                        <a:pt x="952" y="1398"/>
                        <a:pt x="963" y="1398"/>
                      </a:cubicBezTo>
                      <a:lnTo>
                        <a:pt x="1020" y="1398"/>
                      </a:lnTo>
                      <a:cubicBezTo>
                        <a:pt x="997" y="1387"/>
                        <a:pt x="974" y="1376"/>
                        <a:pt x="952" y="1365"/>
                      </a:cubicBezTo>
                      <a:cubicBezTo>
                        <a:pt x="908" y="1343"/>
                        <a:pt x="853" y="1332"/>
                        <a:pt x="810" y="1321"/>
                      </a:cubicBezTo>
                      <a:close/>
                      <a:moveTo>
                        <a:pt x="1020" y="1398"/>
                      </a:moveTo>
                      <a:cubicBezTo>
                        <a:pt x="1023" y="1399"/>
                        <a:pt x="1026" y="1400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00"/>
                        <a:pt x="1028" y="1399"/>
                        <a:pt x="1028" y="1398"/>
                      </a:cubicBezTo>
                      <a:close/>
                      <a:moveTo>
                        <a:pt x="1608" y="162"/>
                      </a:moveTo>
                      <a:cubicBezTo>
                        <a:pt x="1674" y="162"/>
                        <a:pt x="1739" y="173"/>
                        <a:pt x="1794" y="195"/>
                      </a:cubicBezTo>
                      <a:cubicBezTo>
                        <a:pt x="1903" y="238"/>
                        <a:pt x="2002" y="315"/>
                        <a:pt x="2067" y="402"/>
                      </a:cubicBezTo>
                      <a:cubicBezTo>
                        <a:pt x="2100" y="446"/>
                        <a:pt x="2133" y="490"/>
                        <a:pt x="2155" y="545"/>
                      </a:cubicBezTo>
                      <a:cubicBezTo>
                        <a:pt x="2166" y="566"/>
                        <a:pt x="2188" y="632"/>
                        <a:pt x="2199" y="665"/>
                      </a:cubicBezTo>
                      <a:cubicBezTo>
                        <a:pt x="2220" y="720"/>
                        <a:pt x="2231" y="752"/>
                        <a:pt x="2242" y="807"/>
                      </a:cubicBezTo>
                      <a:cubicBezTo>
                        <a:pt x="2275" y="949"/>
                        <a:pt x="2286" y="1091"/>
                        <a:pt x="2286" y="1223"/>
                      </a:cubicBezTo>
                      <a:cubicBezTo>
                        <a:pt x="2286" y="1245"/>
                        <a:pt x="2286" y="1266"/>
                        <a:pt x="2286" y="1277"/>
                      </a:cubicBezTo>
                      <a:lnTo>
                        <a:pt x="2286" y="1288"/>
                      </a:lnTo>
                      <a:cubicBezTo>
                        <a:pt x="2286" y="1299"/>
                        <a:pt x="2264" y="1321"/>
                        <a:pt x="2242" y="1332"/>
                      </a:cubicBezTo>
                      <a:cubicBezTo>
                        <a:pt x="2220" y="1343"/>
                        <a:pt x="2210" y="1365"/>
                        <a:pt x="2188" y="1376"/>
                      </a:cubicBezTo>
                      <a:cubicBezTo>
                        <a:pt x="2155" y="1409"/>
                        <a:pt x="2111" y="1441"/>
                        <a:pt x="2067" y="1452"/>
                      </a:cubicBezTo>
                      <a:cubicBezTo>
                        <a:pt x="1980" y="1485"/>
                        <a:pt x="1892" y="1507"/>
                        <a:pt x="1805" y="1518"/>
                      </a:cubicBezTo>
                      <a:lnTo>
                        <a:pt x="1794" y="1518"/>
                      </a:lnTo>
                      <a:cubicBezTo>
                        <a:pt x="1772" y="1540"/>
                        <a:pt x="1750" y="1551"/>
                        <a:pt x="1739" y="1573"/>
                      </a:cubicBezTo>
                      <a:cubicBezTo>
                        <a:pt x="1728" y="1573"/>
                        <a:pt x="1728" y="1573"/>
                        <a:pt x="1717" y="1584"/>
                      </a:cubicBezTo>
                      <a:cubicBezTo>
                        <a:pt x="1706" y="1573"/>
                        <a:pt x="1695" y="1573"/>
                        <a:pt x="1685" y="1573"/>
                      </a:cubicBezTo>
                      <a:cubicBezTo>
                        <a:pt x="1685" y="1573"/>
                        <a:pt x="1685" y="1584"/>
                        <a:pt x="1685" y="1584"/>
                      </a:cubicBezTo>
                      <a:lnTo>
                        <a:pt x="1685" y="1606"/>
                      </a:lnTo>
                      <a:lnTo>
                        <a:pt x="1685" y="1616"/>
                      </a:lnTo>
                      <a:lnTo>
                        <a:pt x="1674" y="1649"/>
                      </a:lnTo>
                      <a:cubicBezTo>
                        <a:pt x="1652" y="1649"/>
                        <a:pt x="1630" y="1638"/>
                        <a:pt x="1608" y="1627"/>
                      </a:cubicBezTo>
                      <a:cubicBezTo>
                        <a:pt x="1597" y="1616"/>
                        <a:pt x="1575" y="1616"/>
                        <a:pt x="1564" y="1606"/>
                      </a:cubicBezTo>
                      <a:lnTo>
                        <a:pt x="1553" y="1595"/>
                      </a:lnTo>
                      <a:lnTo>
                        <a:pt x="1531" y="1595"/>
                      </a:lnTo>
                      <a:lnTo>
                        <a:pt x="1510" y="1584"/>
                      </a:lnTo>
                      <a:lnTo>
                        <a:pt x="1477" y="1573"/>
                      </a:lnTo>
                      <a:lnTo>
                        <a:pt x="1455" y="1551"/>
                      </a:lnTo>
                      <a:lnTo>
                        <a:pt x="1422" y="1540"/>
                      </a:lnTo>
                      <a:lnTo>
                        <a:pt x="1389" y="1540"/>
                      </a:lnTo>
                      <a:lnTo>
                        <a:pt x="1367" y="1529"/>
                      </a:lnTo>
                      <a:lnTo>
                        <a:pt x="1345" y="1507"/>
                      </a:lnTo>
                      <a:cubicBezTo>
                        <a:pt x="1335" y="1507"/>
                        <a:pt x="1335" y="1507"/>
                        <a:pt x="1335" y="1496"/>
                      </a:cubicBezTo>
                      <a:cubicBezTo>
                        <a:pt x="1302" y="1485"/>
                        <a:pt x="1269" y="1474"/>
                        <a:pt x="1236" y="1474"/>
                      </a:cubicBezTo>
                      <a:cubicBezTo>
                        <a:pt x="1165" y="1459"/>
                        <a:pt x="1095" y="1432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11"/>
                        <a:pt x="1030" y="1420"/>
                        <a:pt x="1039" y="1420"/>
                      </a:cubicBezTo>
                      <a:cubicBezTo>
                        <a:pt x="1039" y="1431"/>
                        <a:pt x="1039" y="1441"/>
                        <a:pt x="1039" y="1441"/>
                      </a:cubicBezTo>
                      <a:lnTo>
                        <a:pt x="1039" y="1452"/>
                      </a:lnTo>
                      <a:lnTo>
                        <a:pt x="1017" y="1485"/>
                      </a:lnTo>
                      <a:cubicBezTo>
                        <a:pt x="985" y="1485"/>
                        <a:pt x="963" y="1474"/>
                        <a:pt x="941" y="1452"/>
                      </a:cubicBezTo>
                      <a:cubicBezTo>
                        <a:pt x="919" y="1452"/>
                        <a:pt x="897" y="1441"/>
                        <a:pt x="886" y="1431"/>
                      </a:cubicBezTo>
                      <a:lnTo>
                        <a:pt x="864" y="1420"/>
                      </a:lnTo>
                      <a:cubicBezTo>
                        <a:pt x="853" y="1420"/>
                        <a:pt x="842" y="1420"/>
                        <a:pt x="842" y="1409"/>
                      </a:cubicBezTo>
                      <a:cubicBezTo>
                        <a:pt x="831" y="1409"/>
                        <a:pt x="831" y="1398"/>
                        <a:pt x="820" y="1398"/>
                      </a:cubicBezTo>
                      <a:lnTo>
                        <a:pt x="788" y="1376"/>
                      </a:lnTo>
                      <a:lnTo>
                        <a:pt x="755" y="1354"/>
                      </a:lnTo>
                      <a:lnTo>
                        <a:pt x="744" y="1343"/>
                      </a:lnTo>
                      <a:cubicBezTo>
                        <a:pt x="733" y="1354"/>
                        <a:pt x="733" y="1354"/>
                        <a:pt x="722" y="1365"/>
                      </a:cubicBezTo>
                      <a:cubicBezTo>
                        <a:pt x="722" y="1354"/>
                        <a:pt x="722" y="1332"/>
                        <a:pt x="722" y="1321"/>
                      </a:cubicBezTo>
                      <a:cubicBezTo>
                        <a:pt x="711" y="1321"/>
                        <a:pt x="689" y="1310"/>
                        <a:pt x="678" y="1299"/>
                      </a:cubicBezTo>
                      <a:cubicBezTo>
                        <a:pt x="667" y="1288"/>
                        <a:pt x="656" y="1277"/>
                        <a:pt x="656" y="1266"/>
                      </a:cubicBezTo>
                      <a:cubicBezTo>
                        <a:pt x="645" y="1245"/>
                        <a:pt x="645" y="1234"/>
                        <a:pt x="656" y="1212"/>
                      </a:cubicBezTo>
                      <a:cubicBezTo>
                        <a:pt x="656" y="1201"/>
                        <a:pt x="667" y="1190"/>
                        <a:pt x="678" y="1179"/>
                      </a:cubicBezTo>
                      <a:cubicBezTo>
                        <a:pt x="667" y="1168"/>
                        <a:pt x="656" y="1157"/>
                        <a:pt x="645" y="1157"/>
                      </a:cubicBezTo>
                      <a:lnTo>
                        <a:pt x="580" y="1091"/>
                      </a:lnTo>
                      <a:cubicBezTo>
                        <a:pt x="536" y="1037"/>
                        <a:pt x="492" y="1004"/>
                        <a:pt x="449" y="971"/>
                      </a:cubicBezTo>
                      <a:cubicBezTo>
                        <a:pt x="405" y="938"/>
                        <a:pt x="361" y="906"/>
                        <a:pt x="306" y="895"/>
                      </a:cubicBezTo>
                      <a:lnTo>
                        <a:pt x="274" y="884"/>
                      </a:lnTo>
                      <a:cubicBezTo>
                        <a:pt x="274" y="884"/>
                        <a:pt x="274" y="884"/>
                        <a:pt x="274" y="873"/>
                      </a:cubicBezTo>
                      <a:lnTo>
                        <a:pt x="274" y="851"/>
                      </a:lnTo>
                      <a:cubicBezTo>
                        <a:pt x="263" y="807"/>
                        <a:pt x="252" y="763"/>
                        <a:pt x="230" y="720"/>
                      </a:cubicBezTo>
                      <a:cubicBezTo>
                        <a:pt x="219" y="687"/>
                        <a:pt x="197" y="643"/>
                        <a:pt x="197" y="599"/>
                      </a:cubicBezTo>
                      <a:lnTo>
                        <a:pt x="197" y="588"/>
                      </a:lnTo>
                      <a:cubicBezTo>
                        <a:pt x="197" y="545"/>
                        <a:pt x="197" y="501"/>
                        <a:pt x="219" y="468"/>
                      </a:cubicBezTo>
                      <a:cubicBezTo>
                        <a:pt x="208" y="468"/>
                        <a:pt x="295" y="424"/>
                        <a:pt x="295" y="424"/>
                      </a:cubicBezTo>
                      <a:cubicBezTo>
                        <a:pt x="306" y="424"/>
                        <a:pt x="394" y="391"/>
                        <a:pt x="405" y="381"/>
                      </a:cubicBezTo>
                      <a:cubicBezTo>
                        <a:pt x="438" y="370"/>
                        <a:pt x="470" y="348"/>
                        <a:pt x="503" y="337"/>
                      </a:cubicBezTo>
                      <a:cubicBezTo>
                        <a:pt x="514" y="326"/>
                        <a:pt x="525" y="326"/>
                        <a:pt x="536" y="315"/>
                      </a:cubicBezTo>
                      <a:cubicBezTo>
                        <a:pt x="569" y="315"/>
                        <a:pt x="602" y="304"/>
                        <a:pt x="635" y="304"/>
                      </a:cubicBezTo>
                      <a:cubicBezTo>
                        <a:pt x="711" y="293"/>
                        <a:pt x="788" y="282"/>
                        <a:pt x="864" y="260"/>
                      </a:cubicBezTo>
                      <a:lnTo>
                        <a:pt x="941" y="249"/>
                      </a:lnTo>
                      <a:lnTo>
                        <a:pt x="952" y="249"/>
                      </a:lnTo>
                      <a:cubicBezTo>
                        <a:pt x="963" y="238"/>
                        <a:pt x="985" y="238"/>
                        <a:pt x="995" y="238"/>
                      </a:cubicBezTo>
                      <a:cubicBezTo>
                        <a:pt x="1203" y="195"/>
                        <a:pt x="1400" y="173"/>
                        <a:pt x="1608" y="162"/>
                      </a:cubicBezTo>
                      <a:close/>
                      <a:moveTo>
                        <a:pt x="1549" y="0"/>
                      </a:moveTo>
                      <a:cubicBezTo>
                        <a:pt x="1501" y="0"/>
                        <a:pt x="1455" y="3"/>
                        <a:pt x="1411" y="9"/>
                      </a:cubicBezTo>
                      <a:cubicBezTo>
                        <a:pt x="1280" y="20"/>
                        <a:pt x="1192" y="41"/>
                        <a:pt x="1061" y="41"/>
                      </a:cubicBezTo>
                      <a:lnTo>
                        <a:pt x="1039" y="41"/>
                      </a:lnTo>
                      <a:cubicBezTo>
                        <a:pt x="985" y="52"/>
                        <a:pt x="919" y="63"/>
                        <a:pt x="864" y="74"/>
                      </a:cubicBezTo>
                      <a:cubicBezTo>
                        <a:pt x="744" y="96"/>
                        <a:pt x="624" y="118"/>
                        <a:pt x="503" y="140"/>
                      </a:cubicBezTo>
                      <a:cubicBezTo>
                        <a:pt x="481" y="151"/>
                        <a:pt x="449" y="151"/>
                        <a:pt x="416" y="173"/>
                      </a:cubicBezTo>
                      <a:cubicBezTo>
                        <a:pt x="306" y="216"/>
                        <a:pt x="208" y="260"/>
                        <a:pt x="99" y="315"/>
                      </a:cubicBezTo>
                      <a:cubicBezTo>
                        <a:pt x="77" y="337"/>
                        <a:pt x="55" y="370"/>
                        <a:pt x="44" y="402"/>
                      </a:cubicBezTo>
                      <a:cubicBezTo>
                        <a:pt x="0" y="512"/>
                        <a:pt x="0" y="632"/>
                        <a:pt x="44" y="741"/>
                      </a:cubicBezTo>
                      <a:cubicBezTo>
                        <a:pt x="88" y="840"/>
                        <a:pt x="99" y="960"/>
                        <a:pt x="66" y="1070"/>
                      </a:cubicBezTo>
                      <a:lnTo>
                        <a:pt x="263" y="1070"/>
                      </a:lnTo>
                      <a:cubicBezTo>
                        <a:pt x="361" y="1113"/>
                        <a:pt x="405" y="1234"/>
                        <a:pt x="514" y="1343"/>
                      </a:cubicBezTo>
                      <a:cubicBezTo>
                        <a:pt x="536" y="1376"/>
                        <a:pt x="569" y="1398"/>
                        <a:pt x="613" y="1409"/>
                      </a:cubicBezTo>
                      <a:cubicBezTo>
                        <a:pt x="635" y="1420"/>
                        <a:pt x="645" y="1420"/>
                        <a:pt x="667" y="1431"/>
                      </a:cubicBezTo>
                      <a:cubicBezTo>
                        <a:pt x="689" y="1431"/>
                        <a:pt x="700" y="1410"/>
                        <a:pt x="710" y="1388"/>
                      </a:cubicBezTo>
                      <a:lnTo>
                        <a:pt x="710" y="1388"/>
                      </a:lnTo>
                      <a:cubicBezTo>
                        <a:pt x="703" y="1429"/>
                        <a:pt x="734" y="1491"/>
                        <a:pt x="788" y="1518"/>
                      </a:cubicBezTo>
                      <a:cubicBezTo>
                        <a:pt x="853" y="1551"/>
                        <a:pt x="919" y="1573"/>
                        <a:pt x="995" y="1595"/>
                      </a:cubicBezTo>
                      <a:cubicBezTo>
                        <a:pt x="1061" y="1627"/>
                        <a:pt x="1138" y="1649"/>
                        <a:pt x="1214" y="1660"/>
                      </a:cubicBezTo>
                      <a:cubicBezTo>
                        <a:pt x="1269" y="1671"/>
                        <a:pt x="1335" y="1660"/>
                        <a:pt x="1389" y="1682"/>
                      </a:cubicBezTo>
                      <a:cubicBezTo>
                        <a:pt x="1417" y="1688"/>
                        <a:pt x="1447" y="1688"/>
                        <a:pt x="1479" y="1688"/>
                      </a:cubicBezTo>
                      <a:cubicBezTo>
                        <a:pt x="1512" y="1688"/>
                        <a:pt x="1548" y="1688"/>
                        <a:pt x="1586" y="1693"/>
                      </a:cubicBezTo>
                      <a:cubicBezTo>
                        <a:pt x="1612" y="1696"/>
                        <a:pt x="1639" y="1697"/>
                        <a:pt x="1665" y="1697"/>
                      </a:cubicBezTo>
                      <a:cubicBezTo>
                        <a:pt x="1737" y="1697"/>
                        <a:pt x="1809" y="1687"/>
                        <a:pt x="1881" y="1671"/>
                      </a:cubicBezTo>
                      <a:cubicBezTo>
                        <a:pt x="2002" y="1660"/>
                        <a:pt x="2111" y="1616"/>
                        <a:pt x="2210" y="1562"/>
                      </a:cubicBezTo>
                      <a:cubicBezTo>
                        <a:pt x="2264" y="1540"/>
                        <a:pt x="2319" y="1518"/>
                        <a:pt x="2363" y="1485"/>
                      </a:cubicBezTo>
                      <a:cubicBezTo>
                        <a:pt x="2395" y="1463"/>
                        <a:pt x="2406" y="1441"/>
                        <a:pt x="2439" y="1398"/>
                      </a:cubicBezTo>
                      <a:cubicBezTo>
                        <a:pt x="2450" y="1398"/>
                        <a:pt x="2461" y="1387"/>
                        <a:pt x="2472" y="1376"/>
                      </a:cubicBezTo>
                      <a:lnTo>
                        <a:pt x="2472" y="1277"/>
                      </a:lnTo>
                      <a:cubicBezTo>
                        <a:pt x="2472" y="1135"/>
                        <a:pt x="2461" y="1004"/>
                        <a:pt x="2428" y="862"/>
                      </a:cubicBezTo>
                      <a:cubicBezTo>
                        <a:pt x="2406" y="665"/>
                        <a:pt x="2330" y="479"/>
                        <a:pt x="2210" y="315"/>
                      </a:cubicBezTo>
                      <a:cubicBezTo>
                        <a:pt x="2089" y="151"/>
                        <a:pt x="1903" y="31"/>
                        <a:pt x="1695" y="9"/>
                      </a:cubicBezTo>
                      <a:cubicBezTo>
                        <a:pt x="1646" y="3"/>
                        <a:pt x="1597" y="0"/>
                        <a:pt x="15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276;p3"/>
                <p:cNvSpPr/>
                <p:nvPr/>
              </p:nvSpPr>
              <p:spPr>
                <a:xfrm>
                  <a:off x="4733550" y="4612713"/>
                  <a:ext cx="3850" cy="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4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22" y="23"/>
                        <a:pt x="33" y="23"/>
                      </a:cubicBezTo>
                      <a:lnTo>
                        <a:pt x="55" y="23"/>
                      </a:lnTo>
                      <a:cubicBezTo>
                        <a:pt x="55" y="23"/>
                        <a:pt x="55" y="34"/>
                        <a:pt x="66" y="34"/>
                      </a:cubicBezTo>
                      <a:cubicBezTo>
                        <a:pt x="66" y="34"/>
                        <a:pt x="99" y="34"/>
                        <a:pt x="121" y="45"/>
                      </a:cubicBezTo>
                      <a:lnTo>
                        <a:pt x="154" y="45"/>
                      </a:lnTo>
                      <a:cubicBezTo>
                        <a:pt x="143" y="45"/>
                        <a:pt x="154" y="34"/>
                        <a:pt x="143" y="34"/>
                      </a:cubicBezTo>
                      <a:lnTo>
                        <a:pt x="143" y="12"/>
                      </a:lnTo>
                      <a:cubicBezTo>
                        <a:pt x="88" y="12"/>
                        <a:pt x="44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277;p3"/>
                <p:cNvSpPr/>
                <p:nvPr/>
              </p:nvSpPr>
              <p:spPr>
                <a:xfrm>
                  <a:off x="4725075" y="4582788"/>
                  <a:ext cx="24625" cy="3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" h="1330" extrusionOk="0">
                      <a:moveTo>
                        <a:pt x="389" y="1"/>
                      </a:moveTo>
                      <a:cubicBezTo>
                        <a:pt x="386" y="1"/>
                        <a:pt x="383" y="2"/>
                        <a:pt x="383" y="6"/>
                      </a:cubicBezTo>
                      <a:cubicBezTo>
                        <a:pt x="372" y="17"/>
                        <a:pt x="416" y="28"/>
                        <a:pt x="438" y="50"/>
                      </a:cubicBezTo>
                      <a:cubicBezTo>
                        <a:pt x="460" y="60"/>
                        <a:pt x="482" y="71"/>
                        <a:pt x="504" y="82"/>
                      </a:cubicBezTo>
                      <a:cubicBezTo>
                        <a:pt x="515" y="93"/>
                        <a:pt x="547" y="104"/>
                        <a:pt x="569" y="126"/>
                      </a:cubicBezTo>
                      <a:cubicBezTo>
                        <a:pt x="613" y="137"/>
                        <a:pt x="646" y="159"/>
                        <a:pt x="679" y="192"/>
                      </a:cubicBezTo>
                      <a:cubicBezTo>
                        <a:pt x="711" y="214"/>
                        <a:pt x="744" y="235"/>
                        <a:pt x="777" y="268"/>
                      </a:cubicBezTo>
                      <a:cubicBezTo>
                        <a:pt x="777" y="279"/>
                        <a:pt x="788" y="301"/>
                        <a:pt x="799" y="301"/>
                      </a:cubicBezTo>
                      <a:cubicBezTo>
                        <a:pt x="810" y="323"/>
                        <a:pt x="821" y="345"/>
                        <a:pt x="832" y="356"/>
                      </a:cubicBezTo>
                      <a:cubicBezTo>
                        <a:pt x="832" y="367"/>
                        <a:pt x="843" y="389"/>
                        <a:pt x="843" y="389"/>
                      </a:cubicBezTo>
                      <a:cubicBezTo>
                        <a:pt x="854" y="410"/>
                        <a:pt x="875" y="421"/>
                        <a:pt x="886" y="443"/>
                      </a:cubicBezTo>
                      <a:cubicBezTo>
                        <a:pt x="897" y="465"/>
                        <a:pt x="908" y="487"/>
                        <a:pt x="908" y="509"/>
                      </a:cubicBezTo>
                      <a:cubicBezTo>
                        <a:pt x="919" y="542"/>
                        <a:pt x="930" y="564"/>
                        <a:pt x="930" y="596"/>
                      </a:cubicBezTo>
                      <a:lnTo>
                        <a:pt x="930" y="618"/>
                      </a:lnTo>
                      <a:cubicBezTo>
                        <a:pt x="930" y="629"/>
                        <a:pt x="930" y="629"/>
                        <a:pt x="930" y="640"/>
                      </a:cubicBezTo>
                      <a:cubicBezTo>
                        <a:pt x="930" y="651"/>
                        <a:pt x="930" y="662"/>
                        <a:pt x="930" y="673"/>
                      </a:cubicBezTo>
                      <a:cubicBezTo>
                        <a:pt x="930" y="695"/>
                        <a:pt x="930" y="717"/>
                        <a:pt x="919" y="750"/>
                      </a:cubicBezTo>
                      <a:cubicBezTo>
                        <a:pt x="908" y="760"/>
                        <a:pt x="908" y="771"/>
                        <a:pt x="897" y="793"/>
                      </a:cubicBezTo>
                      <a:cubicBezTo>
                        <a:pt x="886" y="804"/>
                        <a:pt x="886" y="815"/>
                        <a:pt x="875" y="826"/>
                      </a:cubicBezTo>
                      <a:lnTo>
                        <a:pt x="865" y="870"/>
                      </a:lnTo>
                      <a:cubicBezTo>
                        <a:pt x="854" y="881"/>
                        <a:pt x="843" y="903"/>
                        <a:pt x="843" y="914"/>
                      </a:cubicBezTo>
                      <a:cubicBezTo>
                        <a:pt x="821" y="935"/>
                        <a:pt x="810" y="946"/>
                        <a:pt x="799" y="957"/>
                      </a:cubicBezTo>
                      <a:lnTo>
                        <a:pt x="766" y="1001"/>
                      </a:lnTo>
                      <a:lnTo>
                        <a:pt x="711" y="1045"/>
                      </a:lnTo>
                      <a:lnTo>
                        <a:pt x="700" y="1056"/>
                      </a:lnTo>
                      <a:cubicBezTo>
                        <a:pt x="690" y="1067"/>
                        <a:pt x="679" y="1078"/>
                        <a:pt x="668" y="1089"/>
                      </a:cubicBezTo>
                      <a:lnTo>
                        <a:pt x="646" y="1110"/>
                      </a:lnTo>
                      <a:cubicBezTo>
                        <a:pt x="624" y="1121"/>
                        <a:pt x="602" y="1143"/>
                        <a:pt x="580" y="1154"/>
                      </a:cubicBezTo>
                      <a:cubicBezTo>
                        <a:pt x="547" y="1176"/>
                        <a:pt x="515" y="1187"/>
                        <a:pt x="493" y="1198"/>
                      </a:cubicBezTo>
                      <a:lnTo>
                        <a:pt x="493" y="1220"/>
                      </a:lnTo>
                      <a:lnTo>
                        <a:pt x="493" y="1242"/>
                      </a:lnTo>
                      <a:cubicBezTo>
                        <a:pt x="499" y="1242"/>
                        <a:pt x="498" y="1245"/>
                        <a:pt x="498" y="1246"/>
                      </a:cubicBezTo>
                      <a:lnTo>
                        <a:pt x="498" y="1246"/>
                      </a:lnTo>
                      <a:cubicBezTo>
                        <a:pt x="494" y="1249"/>
                        <a:pt x="491" y="1250"/>
                        <a:pt x="487" y="1250"/>
                      </a:cubicBezTo>
                      <a:cubicBezTo>
                        <a:pt x="482" y="1250"/>
                        <a:pt x="476" y="1247"/>
                        <a:pt x="471" y="1242"/>
                      </a:cubicBezTo>
                      <a:lnTo>
                        <a:pt x="416" y="1242"/>
                      </a:lnTo>
                      <a:cubicBezTo>
                        <a:pt x="411" y="1236"/>
                        <a:pt x="408" y="1236"/>
                        <a:pt x="407" y="1236"/>
                      </a:cubicBezTo>
                      <a:cubicBezTo>
                        <a:pt x="405" y="1236"/>
                        <a:pt x="405" y="1236"/>
                        <a:pt x="405" y="1231"/>
                      </a:cubicBezTo>
                      <a:lnTo>
                        <a:pt x="383" y="1231"/>
                      </a:lnTo>
                      <a:cubicBezTo>
                        <a:pt x="372" y="1231"/>
                        <a:pt x="361" y="1220"/>
                        <a:pt x="350" y="1220"/>
                      </a:cubicBezTo>
                      <a:cubicBezTo>
                        <a:pt x="329" y="1209"/>
                        <a:pt x="296" y="1198"/>
                        <a:pt x="274" y="1176"/>
                      </a:cubicBezTo>
                      <a:cubicBezTo>
                        <a:pt x="263" y="1165"/>
                        <a:pt x="252" y="1143"/>
                        <a:pt x="241" y="1132"/>
                      </a:cubicBezTo>
                      <a:lnTo>
                        <a:pt x="208" y="1132"/>
                      </a:lnTo>
                      <a:cubicBezTo>
                        <a:pt x="208" y="1132"/>
                        <a:pt x="186" y="1110"/>
                        <a:pt x="175" y="1100"/>
                      </a:cubicBezTo>
                      <a:cubicBezTo>
                        <a:pt x="165" y="1089"/>
                        <a:pt x="165" y="1089"/>
                        <a:pt x="154" y="1078"/>
                      </a:cubicBezTo>
                      <a:lnTo>
                        <a:pt x="154" y="1067"/>
                      </a:lnTo>
                      <a:cubicBezTo>
                        <a:pt x="143" y="1056"/>
                        <a:pt x="143" y="1045"/>
                        <a:pt x="132" y="1045"/>
                      </a:cubicBezTo>
                      <a:cubicBezTo>
                        <a:pt x="121" y="1034"/>
                        <a:pt x="110" y="1034"/>
                        <a:pt x="99" y="1023"/>
                      </a:cubicBezTo>
                      <a:cubicBezTo>
                        <a:pt x="88" y="1012"/>
                        <a:pt x="66" y="990"/>
                        <a:pt x="55" y="968"/>
                      </a:cubicBezTo>
                      <a:cubicBezTo>
                        <a:pt x="55" y="946"/>
                        <a:pt x="44" y="925"/>
                        <a:pt x="44" y="903"/>
                      </a:cubicBezTo>
                      <a:cubicBezTo>
                        <a:pt x="33" y="892"/>
                        <a:pt x="44" y="870"/>
                        <a:pt x="44" y="848"/>
                      </a:cubicBezTo>
                      <a:cubicBezTo>
                        <a:pt x="44" y="837"/>
                        <a:pt x="44" y="837"/>
                        <a:pt x="44" y="837"/>
                      </a:cubicBezTo>
                      <a:lnTo>
                        <a:pt x="44" y="815"/>
                      </a:lnTo>
                      <a:cubicBezTo>
                        <a:pt x="44" y="815"/>
                        <a:pt x="44" y="804"/>
                        <a:pt x="44" y="804"/>
                      </a:cubicBezTo>
                      <a:cubicBezTo>
                        <a:pt x="44" y="782"/>
                        <a:pt x="44" y="771"/>
                        <a:pt x="44" y="760"/>
                      </a:cubicBezTo>
                      <a:lnTo>
                        <a:pt x="44" y="739"/>
                      </a:lnTo>
                      <a:cubicBezTo>
                        <a:pt x="44" y="717"/>
                        <a:pt x="55" y="695"/>
                        <a:pt x="66" y="684"/>
                      </a:cubicBezTo>
                      <a:cubicBezTo>
                        <a:pt x="66" y="673"/>
                        <a:pt x="66" y="662"/>
                        <a:pt x="66" y="651"/>
                      </a:cubicBezTo>
                      <a:cubicBezTo>
                        <a:pt x="55" y="651"/>
                        <a:pt x="33" y="673"/>
                        <a:pt x="33" y="684"/>
                      </a:cubicBezTo>
                      <a:cubicBezTo>
                        <a:pt x="22" y="706"/>
                        <a:pt x="22" y="717"/>
                        <a:pt x="22" y="728"/>
                      </a:cubicBezTo>
                      <a:cubicBezTo>
                        <a:pt x="11" y="728"/>
                        <a:pt x="11" y="760"/>
                        <a:pt x="11" y="771"/>
                      </a:cubicBezTo>
                      <a:cubicBezTo>
                        <a:pt x="0" y="793"/>
                        <a:pt x="0" y="826"/>
                        <a:pt x="11" y="848"/>
                      </a:cubicBezTo>
                      <a:cubicBezTo>
                        <a:pt x="11" y="870"/>
                        <a:pt x="11" y="892"/>
                        <a:pt x="22" y="914"/>
                      </a:cubicBezTo>
                      <a:lnTo>
                        <a:pt x="22" y="946"/>
                      </a:lnTo>
                      <a:lnTo>
                        <a:pt x="22" y="979"/>
                      </a:lnTo>
                      <a:cubicBezTo>
                        <a:pt x="22" y="990"/>
                        <a:pt x="22" y="1001"/>
                        <a:pt x="22" y="1001"/>
                      </a:cubicBezTo>
                      <a:cubicBezTo>
                        <a:pt x="22" y="1012"/>
                        <a:pt x="44" y="1023"/>
                        <a:pt x="55" y="1034"/>
                      </a:cubicBezTo>
                      <a:cubicBezTo>
                        <a:pt x="66" y="1045"/>
                        <a:pt x="66" y="1056"/>
                        <a:pt x="77" y="1067"/>
                      </a:cubicBezTo>
                      <a:cubicBezTo>
                        <a:pt x="88" y="1089"/>
                        <a:pt x="110" y="1100"/>
                        <a:pt x="121" y="1110"/>
                      </a:cubicBezTo>
                      <a:cubicBezTo>
                        <a:pt x="121" y="1110"/>
                        <a:pt x="121" y="1121"/>
                        <a:pt x="121" y="1121"/>
                      </a:cubicBezTo>
                      <a:lnTo>
                        <a:pt x="132" y="1121"/>
                      </a:lnTo>
                      <a:cubicBezTo>
                        <a:pt x="132" y="1121"/>
                        <a:pt x="132" y="1132"/>
                        <a:pt x="143" y="1132"/>
                      </a:cubicBezTo>
                      <a:cubicBezTo>
                        <a:pt x="154" y="1143"/>
                        <a:pt x="175" y="1165"/>
                        <a:pt x="175" y="1176"/>
                      </a:cubicBezTo>
                      <a:lnTo>
                        <a:pt x="175" y="1187"/>
                      </a:lnTo>
                      <a:cubicBezTo>
                        <a:pt x="186" y="1187"/>
                        <a:pt x="186" y="1187"/>
                        <a:pt x="186" y="1198"/>
                      </a:cubicBezTo>
                      <a:lnTo>
                        <a:pt x="219" y="1209"/>
                      </a:lnTo>
                      <a:lnTo>
                        <a:pt x="241" y="1220"/>
                      </a:lnTo>
                      <a:lnTo>
                        <a:pt x="274" y="1220"/>
                      </a:lnTo>
                      <a:lnTo>
                        <a:pt x="296" y="1242"/>
                      </a:lnTo>
                      <a:lnTo>
                        <a:pt x="329" y="1253"/>
                      </a:lnTo>
                      <a:lnTo>
                        <a:pt x="361" y="1275"/>
                      </a:lnTo>
                      <a:lnTo>
                        <a:pt x="372" y="1285"/>
                      </a:lnTo>
                      <a:lnTo>
                        <a:pt x="416" y="1285"/>
                      </a:lnTo>
                      <a:cubicBezTo>
                        <a:pt x="427" y="1296"/>
                        <a:pt x="449" y="1296"/>
                        <a:pt x="460" y="1307"/>
                      </a:cubicBezTo>
                      <a:cubicBezTo>
                        <a:pt x="471" y="1318"/>
                        <a:pt x="493" y="1329"/>
                        <a:pt x="515" y="1329"/>
                      </a:cubicBezTo>
                      <a:lnTo>
                        <a:pt x="536" y="1307"/>
                      </a:lnTo>
                      <a:lnTo>
                        <a:pt x="536" y="1285"/>
                      </a:lnTo>
                      <a:lnTo>
                        <a:pt x="536" y="1275"/>
                      </a:lnTo>
                      <a:cubicBezTo>
                        <a:pt x="536" y="1264"/>
                        <a:pt x="536" y="1264"/>
                        <a:pt x="536" y="1253"/>
                      </a:cubicBezTo>
                      <a:cubicBezTo>
                        <a:pt x="547" y="1253"/>
                        <a:pt x="558" y="1264"/>
                        <a:pt x="558" y="1264"/>
                      </a:cubicBezTo>
                      <a:lnTo>
                        <a:pt x="580" y="1264"/>
                      </a:lnTo>
                      <a:cubicBezTo>
                        <a:pt x="602" y="1242"/>
                        <a:pt x="624" y="1220"/>
                        <a:pt x="646" y="1209"/>
                      </a:cubicBezTo>
                      <a:lnTo>
                        <a:pt x="657" y="1198"/>
                      </a:lnTo>
                      <a:cubicBezTo>
                        <a:pt x="646" y="1187"/>
                        <a:pt x="668" y="1154"/>
                        <a:pt x="690" y="1143"/>
                      </a:cubicBezTo>
                      <a:cubicBezTo>
                        <a:pt x="690" y="1132"/>
                        <a:pt x="700" y="1132"/>
                        <a:pt x="711" y="1121"/>
                      </a:cubicBezTo>
                      <a:cubicBezTo>
                        <a:pt x="722" y="1121"/>
                        <a:pt x="722" y="1100"/>
                        <a:pt x="733" y="1100"/>
                      </a:cubicBezTo>
                      <a:cubicBezTo>
                        <a:pt x="744" y="1078"/>
                        <a:pt x="766" y="1067"/>
                        <a:pt x="777" y="1056"/>
                      </a:cubicBezTo>
                      <a:cubicBezTo>
                        <a:pt x="777" y="1056"/>
                        <a:pt x="788" y="1056"/>
                        <a:pt x="799" y="1045"/>
                      </a:cubicBezTo>
                      <a:cubicBezTo>
                        <a:pt x="843" y="1001"/>
                        <a:pt x="875" y="957"/>
                        <a:pt x="908" y="914"/>
                      </a:cubicBezTo>
                      <a:cubicBezTo>
                        <a:pt x="930" y="892"/>
                        <a:pt x="952" y="859"/>
                        <a:pt x="974" y="815"/>
                      </a:cubicBezTo>
                      <a:lnTo>
                        <a:pt x="974" y="782"/>
                      </a:lnTo>
                      <a:lnTo>
                        <a:pt x="974" y="760"/>
                      </a:lnTo>
                      <a:cubicBezTo>
                        <a:pt x="974" y="728"/>
                        <a:pt x="985" y="695"/>
                        <a:pt x="985" y="662"/>
                      </a:cubicBezTo>
                      <a:lnTo>
                        <a:pt x="985" y="596"/>
                      </a:lnTo>
                      <a:cubicBezTo>
                        <a:pt x="985" y="585"/>
                        <a:pt x="985" y="575"/>
                        <a:pt x="985" y="564"/>
                      </a:cubicBezTo>
                      <a:cubicBezTo>
                        <a:pt x="985" y="553"/>
                        <a:pt x="974" y="531"/>
                        <a:pt x="974" y="520"/>
                      </a:cubicBezTo>
                      <a:cubicBezTo>
                        <a:pt x="963" y="498"/>
                        <a:pt x="941" y="476"/>
                        <a:pt x="930" y="454"/>
                      </a:cubicBezTo>
                      <a:cubicBezTo>
                        <a:pt x="908" y="421"/>
                        <a:pt x="886" y="378"/>
                        <a:pt x="865" y="345"/>
                      </a:cubicBezTo>
                      <a:cubicBezTo>
                        <a:pt x="832" y="301"/>
                        <a:pt x="810" y="279"/>
                        <a:pt x="788" y="246"/>
                      </a:cubicBezTo>
                      <a:cubicBezTo>
                        <a:pt x="755" y="225"/>
                        <a:pt x="733" y="203"/>
                        <a:pt x="711" y="181"/>
                      </a:cubicBezTo>
                      <a:lnTo>
                        <a:pt x="679" y="159"/>
                      </a:lnTo>
                      <a:cubicBezTo>
                        <a:pt x="668" y="148"/>
                        <a:pt x="657" y="137"/>
                        <a:pt x="657" y="137"/>
                      </a:cubicBezTo>
                      <a:cubicBezTo>
                        <a:pt x="646" y="137"/>
                        <a:pt x="635" y="126"/>
                        <a:pt x="624" y="126"/>
                      </a:cubicBezTo>
                      <a:cubicBezTo>
                        <a:pt x="613" y="115"/>
                        <a:pt x="580" y="93"/>
                        <a:pt x="558" y="82"/>
                      </a:cubicBezTo>
                      <a:cubicBezTo>
                        <a:pt x="536" y="71"/>
                        <a:pt x="536" y="71"/>
                        <a:pt x="525" y="71"/>
                      </a:cubicBezTo>
                      <a:cubicBezTo>
                        <a:pt x="493" y="50"/>
                        <a:pt x="449" y="28"/>
                        <a:pt x="416" y="6"/>
                      </a:cubicBezTo>
                      <a:cubicBezTo>
                        <a:pt x="409" y="6"/>
                        <a:pt x="397" y="1"/>
                        <a:pt x="3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278;p3"/>
                <p:cNvSpPr/>
                <p:nvPr/>
              </p:nvSpPr>
              <p:spPr>
                <a:xfrm>
                  <a:off x="4708400" y="4590238"/>
                  <a:ext cx="13700" cy="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868" extrusionOk="0">
                      <a:moveTo>
                        <a:pt x="80" y="0"/>
                      </a:moveTo>
                      <a:cubicBezTo>
                        <a:pt x="69" y="0"/>
                        <a:pt x="53" y="16"/>
                        <a:pt x="44" y="25"/>
                      </a:cubicBezTo>
                      <a:cubicBezTo>
                        <a:pt x="33" y="47"/>
                        <a:pt x="22" y="58"/>
                        <a:pt x="11" y="80"/>
                      </a:cubicBezTo>
                      <a:cubicBezTo>
                        <a:pt x="0" y="80"/>
                        <a:pt x="0" y="112"/>
                        <a:pt x="0" y="134"/>
                      </a:cubicBezTo>
                      <a:cubicBezTo>
                        <a:pt x="0" y="156"/>
                        <a:pt x="0" y="189"/>
                        <a:pt x="11" y="222"/>
                      </a:cubicBezTo>
                      <a:cubicBezTo>
                        <a:pt x="22" y="255"/>
                        <a:pt x="33" y="277"/>
                        <a:pt x="55" y="298"/>
                      </a:cubicBezTo>
                      <a:cubicBezTo>
                        <a:pt x="55" y="298"/>
                        <a:pt x="66" y="320"/>
                        <a:pt x="66" y="331"/>
                      </a:cubicBezTo>
                      <a:cubicBezTo>
                        <a:pt x="77" y="342"/>
                        <a:pt x="77" y="353"/>
                        <a:pt x="88" y="364"/>
                      </a:cubicBezTo>
                      <a:cubicBezTo>
                        <a:pt x="88" y="375"/>
                        <a:pt x="99" y="375"/>
                        <a:pt x="99" y="386"/>
                      </a:cubicBezTo>
                      <a:cubicBezTo>
                        <a:pt x="121" y="397"/>
                        <a:pt x="132" y="397"/>
                        <a:pt x="142" y="408"/>
                      </a:cubicBezTo>
                      <a:cubicBezTo>
                        <a:pt x="153" y="419"/>
                        <a:pt x="164" y="430"/>
                        <a:pt x="175" y="452"/>
                      </a:cubicBezTo>
                      <a:cubicBezTo>
                        <a:pt x="186" y="462"/>
                        <a:pt x="186" y="484"/>
                        <a:pt x="197" y="495"/>
                      </a:cubicBezTo>
                      <a:lnTo>
                        <a:pt x="197" y="506"/>
                      </a:lnTo>
                      <a:lnTo>
                        <a:pt x="197" y="517"/>
                      </a:lnTo>
                      <a:cubicBezTo>
                        <a:pt x="197" y="528"/>
                        <a:pt x="197" y="528"/>
                        <a:pt x="186" y="539"/>
                      </a:cubicBezTo>
                      <a:cubicBezTo>
                        <a:pt x="175" y="550"/>
                        <a:pt x="175" y="572"/>
                        <a:pt x="164" y="583"/>
                      </a:cubicBezTo>
                      <a:cubicBezTo>
                        <a:pt x="153" y="594"/>
                        <a:pt x="142" y="605"/>
                        <a:pt x="142" y="627"/>
                      </a:cubicBezTo>
                      <a:cubicBezTo>
                        <a:pt x="142" y="637"/>
                        <a:pt x="142" y="659"/>
                        <a:pt x="142" y="670"/>
                      </a:cubicBezTo>
                      <a:cubicBezTo>
                        <a:pt x="142" y="681"/>
                        <a:pt x="153" y="703"/>
                        <a:pt x="175" y="714"/>
                      </a:cubicBezTo>
                      <a:cubicBezTo>
                        <a:pt x="186" y="714"/>
                        <a:pt x="197" y="725"/>
                        <a:pt x="208" y="725"/>
                      </a:cubicBezTo>
                      <a:lnTo>
                        <a:pt x="230" y="747"/>
                      </a:lnTo>
                      <a:lnTo>
                        <a:pt x="263" y="736"/>
                      </a:lnTo>
                      <a:lnTo>
                        <a:pt x="296" y="758"/>
                      </a:lnTo>
                      <a:lnTo>
                        <a:pt x="328" y="780"/>
                      </a:lnTo>
                      <a:cubicBezTo>
                        <a:pt x="339" y="791"/>
                        <a:pt x="339" y="791"/>
                        <a:pt x="339" y="791"/>
                      </a:cubicBezTo>
                      <a:cubicBezTo>
                        <a:pt x="350" y="791"/>
                        <a:pt x="361" y="791"/>
                        <a:pt x="372" y="802"/>
                      </a:cubicBezTo>
                      <a:lnTo>
                        <a:pt x="394" y="823"/>
                      </a:lnTo>
                      <a:cubicBezTo>
                        <a:pt x="405" y="823"/>
                        <a:pt x="427" y="834"/>
                        <a:pt x="449" y="845"/>
                      </a:cubicBezTo>
                      <a:cubicBezTo>
                        <a:pt x="471" y="856"/>
                        <a:pt x="492" y="867"/>
                        <a:pt x="525" y="867"/>
                      </a:cubicBezTo>
                      <a:lnTo>
                        <a:pt x="547" y="845"/>
                      </a:lnTo>
                      <a:lnTo>
                        <a:pt x="547" y="823"/>
                      </a:lnTo>
                      <a:cubicBezTo>
                        <a:pt x="536" y="823"/>
                        <a:pt x="536" y="812"/>
                        <a:pt x="547" y="812"/>
                      </a:cubicBezTo>
                      <a:cubicBezTo>
                        <a:pt x="536" y="802"/>
                        <a:pt x="536" y="791"/>
                        <a:pt x="536" y="780"/>
                      </a:cubicBezTo>
                      <a:lnTo>
                        <a:pt x="525" y="780"/>
                      </a:lnTo>
                      <a:cubicBezTo>
                        <a:pt x="514" y="785"/>
                        <a:pt x="506" y="788"/>
                        <a:pt x="498" y="788"/>
                      </a:cubicBezTo>
                      <a:cubicBezTo>
                        <a:pt x="490" y="788"/>
                        <a:pt x="482" y="785"/>
                        <a:pt x="471" y="780"/>
                      </a:cubicBezTo>
                      <a:cubicBezTo>
                        <a:pt x="449" y="780"/>
                        <a:pt x="438" y="780"/>
                        <a:pt x="416" y="769"/>
                      </a:cubicBezTo>
                      <a:cubicBezTo>
                        <a:pt x="416" y="769"/>
                        <a:pt x="405" y="758"/>
                        <a:pt x="394" y="758"/>
                      </a:cubicBezTo>
                      <a:cubicBezTo>
                        <a:pt x="394" y="758"/>
                        <a:pt x="383" y="758"/>
                        <a:pt x="372" y="747"/>
                      </a:cubicBezTo>
                      <a:cubicBezTo>
                        <a:pt x="361" y="747"/>
                        <a:pt x="350" y="736"/>
                        <a:pt x="339" y="736"/>
                      </a:cubicBezTo>
                      <a:cubicBezTo>
                        <a:pt x="339" y="736"/>
                        <a:pt x="339" y="725"/>
                        <a:pt x="328" y="725"/>
                      </a:cubicBezTo>
                      <a:lnTo>
                        <a:pt x="317" y="714"/>
                      </a:lnTo>
                      <a:cubicBezTo>
                        <a:pt x="285" y="703"/>
                        <a:pt x="263" y="681"/>
                        <a:pt x="241" y="659"/>
                      </a:cubicBezTo>
                      <a:cubicBezTo>
                        <a:pt x="230" y="637"/>
                        <a:pt x="241" y="637"/>
                        <a:pt x="241" y="627"/>
                      </a:cubicBezTo>
                      <a:cubicBezTo>
                        <a:pt x="241" y="616"/>
                        <a:pt x="241" y="616"/>
                        <a:pt x="241" y="605"/>
                      </a:cubicBezTo>
                      <a:cubicBezTo>
                        <a:pt x="241" y="605"/>
                        <a:pt x="263" y="572"/>
                        <a:pt x="263" y="550"/>
                      </a:cubicBezTo>
                      <a:cubicBezTo>
                        <a:pt x="263" y="528"/>
                        <a:pt x="263" y="506"/>
                        <a:pt x="263" y="484"/>
                      </a:cubicBezTo>
                      <a:lnTo>
                        <a:pt x="263" y="473"/>
                      </a:lnTo>
                      <a:cubicBezTo>
                        <a:pt x="263" y="452"/>
                        <a:pt x="252" y="441"/>
                        <a:pt x="252" y="430"/>
                      </a:cubicBezTo>
                      <a:cubicBezTo>
                        <a:pt x="230" y="419"/>
                        <a:pt x="219" y="408"/>
                        <a:pt x="208" y="397"/>
                      </a:cubicBezTo>
                      <a:cubicBezTo>
                        <a:pt x="175" y="375"/>
                        <a:pt x="153" y="364"/>
                        <a:pt x="132" y="342"/>
                      </a:cubicBezTo>
                      <a:cubicBezTo>
                        <a:pt x="110" y="320"/>
                        <a:pt x="99" y="298"/>
                        <a:pt x="88" y="277"/>
                      </a:cubicBezTo>
                      <a:cubicBezTo>
                        <a:pt x="66" y="266"/>
                        <a:pt x="66" y="233"/>
                        <a:pt x="55" y="222"/>
                      </a:cubicBezTo>
                      <a:cubicBezTo>
                        <a:pt x="55" y="211"/>
                        <a:pt x="44" y="211"/>
                        <a:pt x="44" y="200"/>
                      </a:cubicBezTo>
                      <a:lnTo>
                        <a:pt x="44" y="178"/>
                      </a:lnTo>
                      <a:cubicBezTo>
                        <a:pt x="44" y="178"/>
                        <a:pt x="44" y="167"/>
                        <a:pt x="44" y="156"/>
                      </a:cubicBezTo>
                      <a:cubicBezTo>
                        <a:pt x="33" y="145"/>
                        <a:pt x="33" y="134"/>
                        <a:pt x="44" y="112"/>
                      </a:cubicBezTo>
                      <a:cubicBezTo>
                        <a:pt x="33" y="112"/>
                        <a:pt x="33" y="102"/>
                        <a:pt x="44" y="91"/>
                      </a:cubicBezTo>
                      <a:cubicBezTo>
                        <a:pt x="44" y="69"/>
                        <a:pt x="66" y="47"/>
                        <a:pt x="88" y="36"/>
                      </a:cubicBezTo>
                      <a:cubicBezTo>
                        <a:pt x="88" y="14"/>
                        <a:pt x="99" y="14"/>
                        <a:pt x="88" y="3"/>
                      </a:cubicBezTo>
                      <a:cubicBezTo>
                        <a:pt x="86" y="1"/>
                        <a:pt x="83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79" name="Google Shape;279;p3"/>
              <p:cNvSpPr/>
              <p:nvPr/>
            </p:nvSpPr>
            <p:spPr>
              <a:xfrm rot="10800000" flipH="1">
                <a:off x="6790350" y="4464963"/>
                <a:ext cx="3405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1138" extrusionOk="0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 rot="10800000" flipH="1">
                <a:off x="6787775" y="4316388"/>
                <a:ext cx="14100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15" extrusionOk="0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1" name="Google Shape;281;p3"/>
              <p:cNvGrpSpPr/>
              <p:nvPr/>
            </p:nvGrpSpPr>
            <p:grpSpPr>
              <a:xfrm>
                <a:off x="4376088" y="3957425"/>
                <a:ext cx="2016175" cy="1134225"/>
                <a:chOff x="9561163" y="3957425"/>
                <a:chExt cx="2016175" cy="1134225"/>
              </a:xfrm>
            </p:grpSpPr>
            <p:sp>
              <p:nvSpPr>
                <p:cNvPr id="282" name="Google Shape;282;p3"/>
                <p:cNvSpPr/>
                <p:nvPr/>
              </p:nvSpPr>
              <p:spPr>
                <a:xfrm rot="10800000" flipH="1">
                  <a:off x="10414413" y="4770013"/>
                  <a:ext cx="93275" cy="10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1" h="4041" extrusionOk="0">
                      <a:moveTo>
                        <a:pt x="2210" y="1606"/>
                      </a:moveTo>
                      <a:lnTo>
                        <a:pt x="2210" y="1606"/>
                      </a:lnTo>
                      <a:cubicBezTo>
                        <a:pt x="2221" y="1639"/>
                        <a:pt x="2221" y="1672"/>
                        <a:pt x="2232" y="1694"/>
                      </a:cubicBezTo>
                      <a:cubicBezTo>
                        <a:pt x="2232" y="1694"/>
                        <a:pt x="2221" y="1694"/>
                        <a:pt x="2221" y="1704"/>
                      </a:cubicBezTo>
                      <a:lnTo>
                        <a:pt x="2210" y="1606"/>
                      </a:lnTo>
                      <a:close/>
                      <a:moveTo>
                        <a:pt x="1856" y="0"/>
                      </a:moveTo>
                      <a:cubicBezTo>
                        <a:pt x="1831" y="0"/>
                        <a:pt x="1806" y="6"/>
                        <a:pt x="1783" y="20"/>
                      </a:cubicBezTo>
                      <a:cubicBezTo>
                        <a:pt x="1761" y="42"/>
                        <a:pt x="1750" y="64"/>
                        <a:pt x="1740" y="97"/>
                      </a:cubicBezTo>
                      <a:cubicBezTo>
                        <a:pt x="1729" y="119"/>
                        <a:pt x="1740" y="140"/>
                        <a:pt x="1750" y="162"/>
                      </a:cubicBezTo>
                      <a:cubicBezTo>
                        <a:pt x="1761" y="173"/>
                        <a:pt x="1772" y="184"/>
                        <a:pt x="1794" y="184"/>
                      </a:cubicBezTo>
                      <a:lnTo>
                        <a:pt x="1794" y="195"/>
                      </a:lnTo>
                      <a:lnTo>
                        <a:pt x="1772" y="195"/>
                      </a:lnTo>
                      <a:cubicBezTo>
                        <a:pt x="1718" y="326"/>
                        <a:pt x="1663" y="447"/>
                        <a:pt x="1608" y="578"/>
                      </a:cubicBezTo>
                      <a:cubicBezTo>
                        <a:pt x="1608" y="742"/>
                        <a:pt x="1597" y="917"/>
                        <a:pt x="1565" y="1081"/>
                      </a:cubicBezTo>
                      <a:cubicBezTo>
                        <a:pt x="1521" y="1169"/>
                        <a:pt x="1488" y="1267"/>
                        <a:pt x="1477" y="1365"/>
                      </a:cubicBezTo>
                      <a:cubicBezTo>
                        <a:pt x="1455" y="1420"/>
                        <a:pt x="1422" y="1497"/>
                        <a:pt x="1411" y="1529"/>
                      </a:cubicBezTo>
                      <a:cubicBezTo>
                        <a:pt x="1422" y="1551"/>
                        <a:pt x="1422" y="1573"/>
                        <a:pt x="1411" y="1595"/>
                      </a:cubicBezTo>
                      <a:cubicBezTo>
                        <a:pt x="1411" y="1606"/>
                        <a:pt x="1411" y="1639"/>
                        <a:pt x="1400" y="1661"/>
                      </a:cubicBezTo>
                      <a:cubicBezTo>
                        <a:pt x="1390" y="1704"/>
                        <a:pt x="1390" y="1737"/>
                        <a:pt x="1390" y="1759"/>
                      </a:cubicBezTo>
                      <a:cubicBezTo>
                        <a:pt x="1390" y="1759"/>
                        <a:pt x="1400" y="1748"/>
                        <a:pt x="1411" y="1737"/>
                      </a:cubicBezTo>
                      <a:lnTo>
                        <a:pt x="1411" y="1737"/>
                      </a:lnTo>
                      <a:lnTo>
                        <a:pt x="1379" y="1781"/>
                      </a:lnTo>
                      <a:cubicBezTo>
                        <a:pt x="1379" y="1781"/>
                        <a:pt x="1379" y="1770"/>
                        <a:pt x="1379" y="1759"/>
                      </a:cubicBezTo>
                      <a:cubicBezTo>
                        <a:pt x="1357" y="1781"/>
                        <a:pt x="1335" y="1803"/>
                        <a:pt x="1324" y="1825"/>
                      </a:cubicBezTo>
                      <a:lnTo>
                        <a:pt x="1346" y="1825"/>
                      </a:lnTo>
                      <a:lnTo>
                        <a:pt x="1324" y="1836"/>
                      </a:lnTo>
                      <a:lnTo>
                        <a:pt x="1280" y="1836"/>
                      </a:lnTo>
                      <a:cubicBezTo>
                        <a:pt x="1127" y="1847"/>
                        <a:pt x="985" y="1890"/>
                        <a:pt x="843" y="1945"/>
                      </a:cubicBezTo>
                      <a:cubicBezTo>
                        <a:pt x="833" y="1943"/>
                        <a:pt x="823" y="1942"/>
                        <a:pt x="812" y="1942"/>
                      </a:cubicBezTo>
                      <a:cubicBezTo>
                        <a:pt x="725" y="1942"/>
                        <a:pt x="604" y="2011"/>
                        <a:pt x="449" y="2011"/>
                      </a:cubicBezTo>
                      <a:cubicBezTo>
                        <a:pt x="401" y="1995"/>
                        <a:pt x="353" y="1985"/>
                        <a:pt x="300" y="1985"/>
                      </a:cubicBezTo>
                      <a:cubicBezTo>
                        <a:pt x="281" y="1985"/>
                        <a:pt x="262" y="1986"/>
                        <a:pt x="241" y="1989"/>
                      </a:cubicBezTo>
                      <a:cubicBezTo>
                        <a:pt x="197" y="2000"/>
                        <a:pt x="165" y="2011"/>
                        <a:pt x="121" y="2022"/>
                      </a:cubicBezTo>
                      <a:cubicBezTo>
                        <a:pt x="77" y="2044"/>
                        <a:pt x="44" y="2065"/>
                        <a:pt x="22" y="2109"/>
                      </a:cubicBezTo>
                      <a:cubicBezTo>
                        <a:pt x="11" y="2142"/>
                        <a:pt x="0" y="2175"/>
                        <a:pt x="11" y="2218"/>
                      </a:cubicBezTo>
                      <a:cubicBezTo>
                        <a:pt x="22" y="2251"/>
                        <a:pt x="44" y="2284"/>
                        <a:pt x="66" y="2306"/>
                      </a:cubicBezTo>
                      <a:cubicBezTo>
                        <a:pt x="99" y="2328"/>
                        <a:pt x="143" y="2350"/>
                        <a:pt x="186" y="2361"/>
                      </a:cubicBezTo>
                      <a:lnTo>
                        <a:pt x="274" y="2383"/>
                      </a:lnTo>
                      <a:cubicBezTo>
                        <a:pt x="449" y="2393"/>
                        <a:pt x="613" y="2404"/>
                        <a:pt x="777" y="2404"/>
                      </a:cubicBezTo>
                      <a:cubicBezTo>
                        <a:pt x="865" y="2415"/>
                        <a:pt x="963" y="2426"/>
                        <a:pt x="1050" y="2448"/>
                      </a:cubicBezTo>
                      <a:lnTo>
                        <a:pt x="1182" y="2481"/>
                      </a:lnTo>
                      <a:lnTo>
                        <a:pt x="1247" y="2503"/>
                      </a:lnTo>
                      <a:lnTo>
                        <a:pt x="1302" y="2503"/>
                      </a:lnTo>
                      <a:cubicBezTo>
                        <a:pt x="1302" y="2514"/>
                        <a:pt x="1313" y="2514"/>
                        <a:pt x="1313" y="2525"/>
                      </a:cubicBezTo>
                      <a:lnTo>
                        <a:pt x="1313" y="2547"/>
                      </a:lnTo>
                      <a:lnTo>
                        <a:pt x="1313" y="2623"/>
                      </a:lnTo>
                      <a:cubicBezTo>
                        <a:pt x="1313" y="2689"/>
                        <a:pt x="1324" y="2754"/>
                        <a:pt x="1346" y="2809"/>
                      </a:cubicBezTo>
                      <a:cubicBezTo>
                        <a:pt x="1335" y="2897"/>
                        <a:pt x="1346" y="2962"/>
                        <a:pt x="1346" y="3050"/>
                      </a:cubicBezTo>
                      <a:cubicBezTo>
                        <a:pt x="1400" y="3159"/>
                        <a:pt x="1422" y="3279"/>
                        <a:pt x="1433" y="3400"/>
                      </a:cubicBezTo>
                      <a:cubicBezTo>
                        <a:pt x="1477" y="3553"/>
                        <a:pt x="1532" y="3695"/>
                        <a:pt x="1586" y="3826"/>
                      </a:cubicBezTo>
                      <a:lnTo>
                        <a:pt x="1630" y="3925"/>
                      </a:lnTo>
                      <a:lnTo>
                        <a:pt x="1641" y="3968"/>
                      </a:lnTo>
                      <a:cubicBezTo>
                        <a:pt x="1652" y="3979"/>
                        <a:pt x="1663" y="3990"/>
                        <a:pt x="1674" y="4001"/>
                      </a:cubicBezTo>
                      <a:cubicBezTo>
                        <a:pt x="1701" y="4028"/>
                        <a:pt x="1734" y="4040"/>
                        <a:pt x="1768" y="4040"/>
                      </a:cubicBezTo>
                      <a:cubicBezTo>
                        <a:pt x="1817" y="4040"/>
                        <a:pt x="1867" y="4014"/>
                        <a:pt x="1893" y="3968"/>
                      </a:cubicBezTo>
                      <a:cubicBezTo>
                        <a:pt x="1893" y="3947"/>
                        <a:pt x="1904" y="3925"/>
                        <a:pt x="1904" y="3903"/>
                      </a:cubicBezTo>
                      <a:cubicBezTo>
                        <a:pt x="1904" y="3881"/>
                        <a:pt x="1915" y="3859"/>
                        <a:pt x="1925" y="3837"/>
                      </a:cubicBezTo>
                      <a:cubicBezTo>
                        <a:pt x="1980" y="3804"/>
                        <a:pt x="1991" y="3673"/>
                        <a:pt x="2035" y="3586"/>
                      </a:cubicBezTo>
                      <a:cubicBezTo>
                        <a:pt x="2057" y="3520"/>
                        <a:pt x="2090" y="3509"/>
                        <a:pt x="2111" y="3433"/>
                      </a:cubicBezTo>
                      <a:cubicBezTo>
                        <a:pt x="2144" y="3323"/>
                        <a:pt x="2166" y="3225"/>
                        <a:pt x="2166" y="3115"/>
                      </a:cubicBezTo>
                      <a:cubicBezTo>
                        <a:pt x="2221" y="2995"/>
                        <a:pt x="2243" y="2864"/>
                        <a:pt x="2254" y="2733"/>
                      </a:cubicBezTo>
                      <a:cubicBezTo>
                        <a:pt x="2254" y="2689"/>
                        <a:pt x="2265" y="2656"/>
                        <a:pt x="2275" y="2612"/>
                      </a:cubicBezTo>
                      <a:lnTo>
                        <a:pt x="2275" y="2601"/>
                      </a:lnTo>
                      <a:lnTo>
                        <a:pt x="2275" y="2590"/>
                      </a:lnTo>
                      <a:lnTo>
                        <a:pt x="2286" y="2590"/>
                      </a:lnTo>
                      <a:cubicBezTo>
                        <a:pt x="2374" y="2568"/>
                        <a:pt x="2472" y="2547"/>
                        <a:pt x="2560" y="2536"/>
                      </a:cubicBezTo>
                      <a:cubicBezTo>
                        <a:pt x="2833" y="2514"/>
                        <a:pt x="3107" y="2492"/>
                        <a:pt x="3380" y="2448"/>
                      </a:cubicBezTo>
                      <a:cubicBezTo>
                        <a:pt x="3424" y="2426"/>
                        <a:pt x="3479" y="2404"/>
                        <a:pt x="3544" y="2383"/>
                      </a:cubicBezTo>
                      <a:cubicBezTo>
                        <a:pt x="3577" y="2372"/>
                        <a:pt x="3610" y="2361"/>
                        <a:pt x="3643" y="2339"/>
                      </a:cubicBezTo>
                      <a:cubicBezTo>
                        <a:pt x="3686" y="2317"/>
                        <a:pt x="3719" y="2273"/>
                        <a:pt x="3730" y="2218"/>
                      </a:cubicBezTo>
                      <a:cubicBezTo>
                        <a:pt x="3730" y="2175"/>
                        <a:pt x="3730" y="2131"/>
                        <a:pt x="3708" y="2098"/>
                      </a:cubicBezTo>
                      <a:cubicBezTo>
                        <a:pt x="3686" y="2054"/>
                        <a:pt x="3643" y="2033"/>
                        <a:pt x="3610" y="2011"/>
                      </a:cubicBezTo>
                      <a:lnTo>
                        <a:pt x="3500" y="2011"/>
                      </a:lnTo>
                      <a:lnTo>
                        <a:pt x="3413" y="2000"/>
                      </a:lnTo>
                      <a:cubicBezTo>
                        <a:pt x="3347" y="1989"/>
                        <a:pt x="3282" y="1978"/>
                        <a:pt x="3227" y="1978"/>
                      </a:cubicBezTo>
                      <a:cubicBezTo>
                        <a:pt x="3139" y="1945"/>
                        <a:pt x="3041" y="1923"/>
                        <a:pt x="2943" y="1901"/>
                      </a:cubicBezTo>
                      <a:cubicBezTo>
                        <a:pt x="2768" y="1836"/>
                        <a:pt x="2593" y="1726"/>
                        <a:pt x="2374" y="1650"/>
                      </a:cubicBezTo>
                      <a:lnTo>
                        <a:pt x="2374" y="1650"/>
                      </a:lnTo>
                      <a:cubicBezTo>
                        <a:pt x="2374" y="1657"/>
                        <a:pt x="2379" y="1669"/>
                        <a:pt x="2382" y="1679"/>
                      </a:cubicBezTo>
                      <a:lnTo>
                        <a:pt x="2382" y="1679"/>
                      </a:lnTo>
                      <a:cubicBezTo>
                        <a:pt x="2374" y="1669"/>
                        <a:pt x="2373" y="1660"/>
                        <a:pt x="2363" y="1650"/>
                      </a:cubicBezTo>
                      <a:cubicBezTo>
                        <a:pt x="2360" y="1647"/>
                        <a:pt x="2355" y="1644"/>
                        <a:pt x="2350" y="1642"/>
                      </a:cubicBezTo>
                      <a:lnTo>
                        <a:pt x="2350" y="1642"/>
                      </a:lnTo>
                      <a:lnTo>
                        <a:pt x="2374" y="1650"/>
                      </a:lnTo>
                      <a:cubicBezTo>
                        <a:pt x="2374" y="1639"/>
                        <a:pt x="2374" y="1628"/>
                        <a:pt x="2374" y="1617"/>
                      </a:cubicBezTo>
                      <a:cubicBezTo>
                        <a:pt x="2352" y="1551"/>
                        <a:pt x="2341" y="1497"/>
                        <a:pt x="2319" y="1442"/>
                      </a:cubicBezTo>
                      <a:cubicBezTo>
                        <a:pt x="2286" y="1333"/>
                        <a:pt x="2243" y="1223"/>
                        <a:pt x="2221" y="1125"/>
                      </a:cubicBezTo>
                      <a:cubicBezTo>
                        <a:pt x="2221" y="1092"/>
                        <a:pt x="2221" y="1048"/>
                        <a:pt x="2221" y="1015"/>
                      </a:cubicBezTo>
                      <a:cubicBezTo>
                        <a:pt x="2177" y="873"/>
                        <a:pt x="2133" y="720"/>
                        <a:pt x="2111" y="567"/>
                      </a:cubicBezTo>
                      <a:cubicBezTo>
                        <a:pt x="2100" y="479"/>
                        <a:pt x="2079" y="392"/>
                        <a:pt x="2068" y="304"/>
                      </a:cubicBezTo>
                      <a:lnTo>
                        <a:pt x="2046" y="173"/>
                      </a:lnTo>
                      <a:cubicBezTo>
                        <a:pt x="2046" y="151"/>
                        <a:pt x="2035" y="129"/>
                        <a:pt x="2024" y="108"/>
                      </a:cubicBezTo>
                      <a:cubicBezTo>
                        <a:pt x="2013" y="75"/>
                        <a:pt x="1991" y="53"/>
                        <a:pt x="1958" y="31"/>
                      </a:cubicBezTo>
                      <a:cubicBezTo>
                        <a:pt x="1926" y="12"/>
                        <a:pt x="1891" y="0"/>
                        <a:pt x="18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83" name="Google Shape;283;p3"/>
                <p:cNvGrpSpPr/>
                <p:nvPr/>
              </p:nvGrpSpPr>
              <p:grpSpPr>
                <a:xfrm rot="10800000" flipH="1">
                  <a:off x="10007513" y="5069675"/>
                  <a:ext cx="27650" cy="21975"/>
                  <a:chOff x="8820375" y="1023600"/>
                  <a:chExt cx="27650" cy="21975"/>
                </a:xfrm>
              </p:grpSpPr>
              <p:sp>
                <p:nvSpPr>
                  <p:cNvPr id="284" name="Google Shape;284;p3"/>
                  <p:cNvSpPr/>
                  <p:nvPr/>
                </p:nvSpPr>
                <p:spPr>
                  <a:xfrm>
                    <a:off x="8823650" y="1026950"/>
                    <a:ext cx="20825" cy="15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" h="614" extrusionOk="0">
                        <a:moveTo>
                          <a:pt x="340" y="1"/>
                        </a:moveTo>
                        <a:cubicBezTo>
                          <a:pt x="285" y="1"/>
                          <a:pt x="241" y="12"/>
                          <a:pt x="187" y="45"/>
                        </a:cubicBezTo>
                        <a:cubicBezTo>
                          <a:pt x="176" y="55"/>
                          <a:pt x="154" y="66"/>
                          <a:pt x="143" y="77"/>
                        </a:cubicBezTo>
                        <a:cubicBezTo>
                          <a:pt x="132" y="88"/>
                          <a:pt x="110" y="99"/>
                          <a:pt x="110" y="110"/>
                        </a:cubicBezTo>
                        <a:cubicBezTo>
                          <a:pt x="88" y="121"/>
                          <a:pt x="77" y="132"/>
                          <a:pt x="77" y="143"/>
                        </a:cubicBezTo>
                        <a:cubicBezTo>
                          <a:pt x="77" y="154"/>
                          <a:pt x="88" y="154"/>
                          <a:pt x="99" y="165"/>
                        </a:cubicBezTo>
                        <a:lnTo>
                          <a:pt x="187" y="165"/>
                        </a:lnTo>
                        <a:lnTo>
                          <a:pt x="209" y="143"/>
                        </a:lnTo>
                        <a:lnTo>
                          <a:pt x="220" y="143"/>
                        </a:lnTo>
                        <a:lnTo>
                          <a:pt x="241" y="132"/>
                        </a:lnTo>
                        <a:lnTo>
                          <a:pt x="263" y="132"/>
                        </a:lnTo>
                        <a:lnTo>
                          <a:pt x="296" y="121"/>
                        </a:lnTo>
                        <a:lnTo>
                          <a:pt x="318" y="121"/>
                        </a:lnTo>
                        <a:cubicBezTo>
                          <a:pt x="329" y="121"/>
                          <a:pt x="340" y="110"/>
                          <a:pt x="351" y="110"/>
                        </a:cubicBezTo>
                        <a:cubicBezTo>
                          <a:pt x="362" y="110"/>
                          <a:pt x="395" y="110"/>
                          <a:pt x="395" y="132"/>
                        </a:cubicBezTo>
                        <a:cubicBezTo>
                          <a:pt x="395" y="143"/>
                          <a:pt x="405" y="154"/>
                          <a:pt x="405" y="165"/>
                        </a:cubicBezTo>
                        <a:cubicBezTo>
                          <a:pt x="405" y="176"/>
                          <a:pt x="405" y="176"/>
                          <a:pt x="405" y="187"/>
                        </a:cubicBezTo>
                        <a:cubicBezTo>
                          <a:pt x="405" y="187"/>
                          <a:pt x="395" y="198"/>
                          <a:pt x="395" y="198"/>
                        </a:cubicBezTo>
                        <a:cubicBezTo>
                          <a:pt x="395" y="209"/>
                          <a:pt x="395" y="209"/>
                          <a:pt x="395" y="220"/>
                        </a:cubicBezTo>
                        <a:cubicBezTo>
                          <a:pt x="395" y="230"/>
                          <a:pt x="405" y="230"/>
                          <a:pt x="427" y="241"/>
                        </a:cubicBezTo>
                        <a:cubicBezTo>
                          <a:pt x="438" y="252"/>
                          <a:pt x="449" y="252"/>
                          <a:pt x="471" y="252"/>
                        </a:cubicBezTo>
                        <a:cubicBezTo>
                          <a:pt x="482" y="252"/>
                          <a:pt x="493" y="252"/>
                          <a:pt x="493" y="274"/>
                        </a:cubicBezTo>
                        <a:lnTo>
                          <a:pt x="526" y="274"/>
                        </a:lnTo>
                        <a:cubicBezTo>
                          <a:pt x="537" y="274"/>
                          <a:pt x="548" y="274"/>
                          <a:pt x="548" y="296"/>
                        </a:cubicBezTo>
                        <a:cubicBezTo>
                          <a:pt x="548" y="302"/>
                          <a:pt x="545" y="302"/>
                          <a:pt x="542" y="302"/>
                        </a:cubicBezTo>
                        <a:cubicBezTo>
                          <a:pt x="539" y="302"/>
                          <a:pt x="537" y="302"/>
                          <a:pt x="537" y="307"/>
                        </a:cubicBezTo>
                        <a:cubicBezTo>
                          <a:pt x="515" y="296"/>
                          <a:pt x="504" y="285"/>
                          <a:pt x="493" y="285"/>
                        </a:cubicBezTo>
                        <a:lnTo>
                          <a:pt x="471" y="285"/>
                        </a:lnTo>
                        <a:cubicBezTo>
                          <a:pt x="460" y="285"/>
                          <a:pt x="449" y="274"/>
                          <a:pt x="449" y="274"/>
                        </a:cubicBezTo>
                        <a:lnTo>
                          <a:pt x="405" y="274"/>
                        </a:lnTo>
                        <a:cubicBezTo>
                          <a:pt x="395" y="263"/>
                          <a:pt x="384" y="252"/>
                          <a:pt x="373" y="241"/>
                        </a:cubicBezTo>
                        <a:cubicBezTo>
                          <a:pt x="373" y="230"/>
                          <a:pt x="373" y="209"/>
                          <a:pt x="373" y="187"/>
                        </a:cubicBezTo>
                        <a:lnTo>
                          <a:pt x="373" y="154"/>
                        </a:lnTo>
                        <a:cubicBezTo>
                          <a:pt x="373" y="154"/>
                          <a:pt x="373" y="165"/>
                          <a:pt x="362" y="165"/>
                        </a:cubicBezTo>
                        <a:lnTo>
                          <a:pt x="340" y="165"/>
                        </a:lnTo>
                        <a:cubicBezTo>
                          <a:pt x="329" y="165"/>
                          <a:pt x="318" y="165"/>
                          <a:pt x="307" y="176"/>
                        </a:cubicBezTo>
                        <a:lnTo>
                          <a:pt x="274" y="176"/>
                        </a:lnTo>
                        <a:cubicBezTo>
                          <a:pt x="274" y="187"/>
                          <a:pt x="274" y="187"/>
                          <a:pt x="263" y="198"/>
                        </a:cubicBezTo>
                        <a:lnTo>
                          <a:pt x="230" y="198"/>
                        </a:lnTo>
                        <a:cubicBezTo>
                          <a:pt x="209" y="198"/>
                          <a:pt x="187" y="209"/>
                          <a:pt x="165" y="209"/>
                        </a:cubicBezTo>
                        <a:lnTo>
                          <a:pt x="66" y="209"/>
                        </a:lnTo>
                        <a:cubicBezTo>
                          <a:pt x="45" y="241"/>
                          <a:pt x="34" y="274"/>
                          <a:pt x="12" y="318"/>
                        </a:cubicBezTo>
                        <a:cubicBezTo>
                          <a:pt x="1" y="340"/>
                          <a:pt x="1" y="362"/>
                          <a:pt x="1" y="395"/>
                        </a:cubicBezTo>
                        <a:cubicBezTo>
                          <a:pt x="1" y="395"/>
                          <a:pt x="12" y="405"/>
                          <a:pt x="12" y="416"/>
                        </a:cubicBezTo>
                        <a:lnTo>
                          <a:pt x="34" y="471"/>
                        </a:lnTo>
                        <a:cubicBezTo>
                          <a:pt x="45" y="482"/>
                          <a:pt x="45" y="504"/>
                          <a:pt x="45" y="515"/>
                        </a:cubicBezTo>
                        <a:lnTo>
                          <a:pt x="45" y="537"/>
                        </a:lnTo>
                        <a:lnTo>
                          <a:pt x="121" y="537"/>
                        </a:lnTo>
                        <a:cubicBezTo>
                          <a:pt x="154" y="537"/>
                          <a:pt x="187" y="548"/>
                          <a:pt x="230" y="559"/>
                        </a:cubicBezTo>
                        <a:lnTo>
                          <a:pt x="274" y="570"/>
                        </a:lnTo>
                        <a:lnTo>
                          <a:pt x="340" y="580"/>
                        </a:lnTo>
                        <a:lnTo>
                          <a:pt x="384" y="580"/>
                        </a:lnTo>
                        <a:lnTo>
                          <a:pt x="449" y="591"/>
                        </a:lnTo>
                        <a:lnTo>
                          <a:pt x="493" y="602"/>
                        </a:lnTo>
                        <a:lnTo>
                          <a:pt x="482" y="591"/>
                        </a:lnTo>
                        <a:cubicBezTo>
                          <a:pt x="471" y="580"/>
                          <a:pt x="471" y="580"/>
                          <a:pt x="460" y="570"/>
                        </a:cubicBezTo>
                        <a:lnTo>
                          <a:pt x="460" y="559"/>
                        </a:lnTo>
                        <a:cubicBezTo>
                          <a:pt x="449" y="559"/>
                          <a:pt x="449" y="548"/>
                          <a:pt x="449" y="548"/>
                        </a:cubicBezTo>
                        <a:lnTo>
                          <a:pt x="449" y="526"/>
                        </a:lnTo>
                        <a:lnTo>
                          <a:pt x="449" y="504"/>
                        </a:lnTo>
                        <a:lnTo>
                          <a:pt x="449" y="493"/>
                        </a:lnTo>
                        <a:cubicBezTo>
                          <a:pt x="449" y="482"/>
                          <a:pt x="449" y="482"/>
                          <a:pt x="438" y="482"/>
                        </a:cubicBezTo>
                        <a:lnTo>
                          <a:pt x="416" y="482"/>
                        </a:lnTo>
                        <a:cubicBezTo>
                          <a:pt x="416" y="482"/>
                          <a:pt x="405" y="493"/>
                          <a:pt x="395" y="493"/>
                        </a:cubicBezTo>
                        <a:lnTo>
                          <a:pt x="384" y="493"/>
                        </a:lnTo>
                        <a:cubicBezTo>
                          <a:pt x="384" y="493"/>
                          <a:pt x="373" y="482"/>
                          <a:pt x="362" y="482"/>
                        </a:cubicBezTo>
                        <a:lnTo>
                          <a:pt x="351" y="471"/>
                        </a:lnTo>
                        <a:cubicBezTo>
                          <a:pt x="340" y="471"/>
                          <a:pt x="329" y="471"/>
                          <a:pt x="318" y="460"/>
                        </a:cubicBezTo>
                        <a:lnTo>
                          <a:pt x="274" y="449"/>
                        </a:lnTo>
                        <a:cubicBezTo>
                          <a:pt x="263" y="449"/>
                          <a:pt x="252" y="449"/>
                          <a:pt x="252" y="438"/>
                        </a:cubicBezTo>
                        <a:cubicBezTo>
                          <a:pt x="252" y="430"/>
                          <a:pt x="251" y="428"/>
                          <a:pt x="248" y="428"/>
                        </a:cubicBezTo>
                        <a:cubicBezTo>
                          <a:pt x="246" y="428"/>
                          <a:pt x="242" y="431"/>
                          <a:pt x="238" y="431"/>
                        </a:cubicBezTo>
                        <a:cubicBezTo>
                          <a:pt x="235" y="431"/>
                          <a:pt x="233" y="430"/>
                          <a:pt x="230" y="427"/>
                        </a:cubicBezTo>
                        <a:cubicBezTo>
                          <a:pt x="230" y="416"/>
                          <a:pt x="209" y="416"/>
                          <a:pt x="220" y="405"/>
                        </a:cubicBezTo>
                        <a:cubicBezTo>
                          <a:pt x="223" y="402"/>
                          <a:pt x="226" y="401"/>
                          <a:pt x="228" y="401"/>
                        </a:cubicBezTo>
                        <a:cubicBezTo>
                          <a:pt x="232" y="401"/>
                          <a:pt x="234" y="405"/>
                          <a:pt x="241" y="405"/>
                        </a:cubicBezTo>
                        <a:cubicBezTo>
                          <a:pt x="241" y="416"/>
                          <a:pt x="252" y="427"/>
                          <a:pt x="263" y="427"/>
                        </a:cubicBezTo>
                        <a:lnTo>
                          <a:pt x="274" y="427"/>
                        </a:lnTo>
                        <a:cubicBezTo>
                          <a:pt x="285" y="427"/>
                          <a:pt x="285" y="438"/>
                          <a:pt x="296" y="438"/>
                        </a:cubicBezTo>
                        <a:lnTo>
                          <a:pt x="329" y="438"/>
                        </a:lnTo>
                        <a:cubicBezTo>
                          <a:pt x="340" y="438"/>
                          <a:pt x="340" y="449"/>
                          <a:pt x="351" y="449"/>
                        </a:cubicBezTo>
                        <a:cubicBezTo>
                          <a:pt x="362" y="449"/>
                          <a:pt x="373" y="460"/>
                          <a:pt x="384" y="460"/>
                        </a:cubicBezTo>
                        <a:lnTo>
                          <a:pt x="460" y="460"/>
                        </a:lnTo>
                        <a:cubicBezTo>
                          <a:pt x="460" y="460"/>
                          <a:pt x="471" y="471"/>
                          <a:pt x="482" y="471"/>
                        </a:cubicBezTo>
                        <a:lnTo>
                          <a:pt x="482" y="482"/>
                        </a:lnTo>
                        <a:cubicBezTo>
                          <a:pt x="482" y="493"/>
                          <a:pt x="482" y="504"/>
                          <a:pt x="493" y="504"/>
                        </a:cubicBezTo>
                        <a:lnTo>
                          <a:pt x="493" y="537"/>
                        </a:lnTo>
                        <a:lnTo>
                          <a:pt x="504" y="537"/>
                        </a:lnTo>
                        <a:lnTo>
                          <a:pt x="504" y="570"/>
                        </a:lnTo>
                        <a:cubicBezTo>
                          <a:pt x="504" y="580"/>
                          <a:pt x="515" y="591"/>
                          <a:pt x="526" y="602"/>
                        </a:cubicBezTo>
                        <a:cubicBezTo>
                          <a:pt x="526" y="602"/>
                          <a:pt x="526" y="602"/>
                          <a:pt x="537" y="613"/>
                        </a:cubicBezTo>
                        <a:lnTo>
                          <a:pt x="559" y="613"/>
                        </a:lnTo>
                        <a:cubicBezTo>
                          <a:pt x="613" y="591"/>
                          <a:pt x="668" y="559"/>
                          <a:pt x="723" y="526"/>
                        </a:cubicBezTo>
                        <a:cubicBezTo>
                          <a:pt x="734" y="515"/>
                          <a:pt x="755" y="493"/>
                          <a:pt x="766" y="482"/>
                        </a:cubicBezTo>
                        <a:cubicBezTo>
                          <a:pt x="777" y="471"/>
                          <a:pt x="777" y="460"/>
                          <a:pt x="788" y="449"/>
                        </a:cubicBezTo>
                        <a:cubicBezTo>
                          <a:pt x="799" y="438"/>
                          <a:pt x="810" y="438"/>
                          <a:pt x="810" y="427"/>
                        </a:cubicBezTo>
                        <a:cubicBezTo>
                          <a:pt x="821" y="416"/>
                          <a:pt x="821" y="416"/>
                          <a:pt x="832" y="416"/>
                        </a:cubicBezTo>
                        <a:cubicBezTo>
                          <a:pt x="821" y="405"/>
                          <a:pt x="821" y="395"/>
                          <a:pt x="810" y="384"/>
                        </a:cubicBezTo>
                        <a:cubicBezTo>
                          <a:pt x="810" y="340"/>
                          <a:pt x="788" y="296"/>
                          <a:pt x="766" y="263"/>
                        </a:cubicBezTo>
                        <a:cubicBezTo>
                          <a:pt x="755" y="241"/>
                          <a:pt x="745" y="230"/>
                          <a:pt x="745" y="220"/>
                        </a:cubicBezTo>
                        <a:cubicBezTo>
                          <a:pt x="712" y="165"/>
                          <a:pt x="668" y="121"/>
                          <a:pt x="613" y="88"/>
                        </a:cubicBezTo>
                        <a:cubicBezTo>
                          <a:pt x="580" y="66"/>
                          <a:pt x="548" y="45"/>
                          <a:pt x="515" y="34"/>
                        </a:cubicBezTo>
                        <a:cubicBezTo>
                          <a:pt x="493" y="23"/>
                          <a:pt x="471" y="12"/>
                          <a:pt x="449" y="12"/>
                        </a:cubicBezTo>
                        <a:cubicBezTo>
                          <a:pt x="427" y="12"/>
                          <a:pt x="405" y="12"/>
                          <a:pt x="38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5" name="Google Shape;285;p3"/>
                  <p:cNvSpPr/>
                  <p:nvPr/>
                </p:nvSpPr>
                <p:spPr>
                  <a:xfrm>
                    <a:off x="8845800" y="1037900"/>
                    <a:ext cx="3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" extrusionOk="0">
                        <a:moveTo>
                          <a:pt x="12" y="0"/>
                        </a:move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6" name="Google Shape;286;p3"/>
                  <p:cNvSpPr/>
                  <p:nvPr/>
                </p:nvSpPr>
                <p:spPr>
                  <a:xfrm>
                    <a:off x="8820375" y="1023600"/>
                    <a:ext cx="27650" cy="21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6" h="879" extrusionOk="0">
                        <a:moveTo>
                          <a:pt x="711" y="728"/>
                        </a:moveTo>
                        <a:cubicBezTo>
                          <a:pt x="704" y="730"/>
                          <a:pt x="697" y="733"/>
                          <a:pt x="690" y="736"/>
                        </a:cubicBezTo>
                        <a:lnTo>
                          <a:pt x="701" y="736"/>
                        </a:lnTo>
                        <a:cubicBezTo>
                          <a:pt x="711" y="736"/>
                          <a:pt x="711" y="736"/>
                          <a:pt x="711" y="728"/>
                        </a:cubicBezTo>
                        <a:close/>
                        <a:moveTo>
                          <a:pt x="504" y="170"/>
                        </a:moveTo>
                        <a:cubicBezTo>
                          <a:pt x="512" y="170"/>
                          <a:pt x="520" y="173"/>
                          <a:pt x="526" y="179"/>
                        </a:cubicBezTo>
                        <a:cubicBezTo>
                          <a:pt x="547" y="179"/>
                          <a:pt x="569" y="189"/>
                          <a:pt x="591" y="189"/>
                        </a:cubicBezTo>
                        <a:cubicBezTo>
                          <a:pt x="613" y="189"/>
                          <a:pt x="635" y="200"/>
                          <a:pt x="646" y="211"/>
                        </a:cubicBezTo>
                        <a:cubicBezTo>
                          <a:pt x="679" y="222"/>
                          <a:pt x="711" y="244"/>
                          <a:pt x="755" y="266"/>
                        </a:cubicBezTo>
                        <a:cubicBezTo>
                          <a:pt x="799" y="299"/>
                          <a:pt x="843" y="343"/>
                          <a:pt x="876" y="386"/>
                        </a:cubicBezTo>
                        <a:cubicBezTo>
                          <a:pt x="886" y="408"/>
                          <a:pt x="897" y="419"/>
                          <a:pt x="897" y="441"/>
                        </a:cubicBezTo>
                        <a:cubicBezTo>
                          <a:pt x="930" y="474"/>
                          <a:pt x="941" y="507"/>
                          <a:pt x="941" y="550"/>
                        </a:cubicBezTo>
                        <a:cubicBezTo>
                          <a:pt x="943" y="552"/>
                          <a:pt x="944" y="554"/>
                          <a:pt x="945" y="555"/>
                        </a:cubicBezTo>
                        <a:lnTo>
                          <a:pt x="945" y="555"/>
                        </a:lnTo>
                        <a:cubicBezTo>
                          <a:pt x="945" y="555"/>
                          <a:pt x="945" y="555"/>
                          <a:pt x="944" y="555"/>
                        </a:cubicBezTo>
                        <a:cubicBezTo>
                          <a:pt x="942" y="555"/>
                          <a:pt x="941" y="558"/>
                          <a:pt x="941" y="561"/>
                        </a:cubicBezTo>
                        <a:cubicBezTo>
                          <a:pt x="930" y="572"/>
                          <a:pt x="919" y="572"/>
                          <a:pt x="908" y="583"/>
                        </a:cubicBezTo>
                        <a:cubicBezTo>
                          <a:pt x="908" y="594"/>
                          <a:pt x="897" y="605"/>
                          <a:pt x="886" y="616"/>
                        </a:cubicBezTo>
                        <a:cubicBezTo>
                          <a:pt x="876" y="627"/>
                          <a:pt x="865" y="638"/>
                          <a:pt x="843" y="660"/>
                        </a:cubicBezTo>
                        <a:cubicBezTo>
                          <a:pt x="805" y="688"/>
                          <a:pt x="759" y="708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2" y="727"/>
                          <a:pt x="711" y="726"/>
                          <a:pt x="711" y="725"/>
                        </a:cubicBezTo>
                        <a:cubicBezTo>
                          <a:pt x="711" y="726"/>
                          <a:pt x="711" y="727"/>
                          <a:pt x="711" y="728"/>
                        </a:cubicBezTo>
                        <a:lnTo>
                          <a:pt x="711" y="728"/>
                        </a:lnTo>
                        <a:cubicBezTo>
                          <a:pt x="712" y="728"/>
                          <a:pt x="712" y="727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3" y="736"/>
                          <a:pt x="722" y="736"/>
                          <a:pt x="722" y="736"/>
                        </a:cubicBezTo>
                        <a:lnTo>
                          <a:pt x="733" y="747"/>
                        </a:lnTo>
                        <a:cubicBezTo>
                          <a:pt x="733" y="747"/>
                          <a:pt x="733" y="752"/>
                          <a:pt x="737" y="752"/>
                        </a:cubicBezTo>
                        <a:cubicBezTo>
                          <a:pt x="738" y="752"/>
                          <a:pt x="741" y="751"/>
                          <a:pt x="744" y="747"/>
                        </a:cubicBezTo>
                        <a:cubicBezTo>
                          <a:pt x="744" y="758"/>
                          <a:pt x="744" y="769"/>
                          <a:pt x="744" y="769"/>
                        </a:cubicBezTo>
                        <a:cubicBezTo>
                          <a:pt x="739" y="780"/>
                          <a:pt x="731" y="783"/>
                          <a:pt x="722" y="783"/>
                        </a:cubicBezTo>
                        <a:cubicBezTo>
                          <a:pt x="714" y="783"/>
                          <a:pt x="706" y="780"/>
                          <a:pt x="701" y="780"/>
                        </a:cubicBezTo>
                        <a:lnTo>
                          <a:pt x="635" y="780"/>
                        </a:lnTo>
                        <a:cubicBezTo>
                          <a:pt x="624" y="780"/>
                          <a:pt x="624" y="780"/>
                          <a:pt x="613" y="769"/>
                        </a:cubicBezTo>
                        <a:cubicBezTo>
                          <a:pt x="613" y="769"/>
                          <a:pt x="613" y="758"/>
                          <a:pt x="602" y="758"/>
                        </a:cubicBezTo>
                        <a:lnTo>
                          <a:pt x="569" y="747"/>
                        </a:lnTo>
                        <a:lnTo>
                          <a:pt x="504" y="736"/>
                        </a:lnTo>
                        <a:lnTo>
                          <a:pt x="449" y="736"/>
                        </a:lnTo>
                        <a:lnTo>
                          <a:pt x="383" y="725"/>
                        </a:lnTo>
                        <a:lnTo>
                          <a:pt x="340" y="714"/>
                        </a:lnTo>
                        <a:cubicBezTo>
                          <a:pt x="307" y="704"/>
                          <a:pt x="274" y="693"/>
                          <a:pt x="241" y="693"/>
                        </a:cubicBezTo>
                        <a:lnTo>
                          <a:pt x="154" y="693"/>
                        </a:lnTo>
                        <a:lnTo>
                          <a:pt x="154" y="671"/>
                        </a:lnTo>
                        <a:cubicBezTo>
                          <a:pt x="165" y="660"/>
                          <a:pt x="154" y="638"/>
                          <a:pt x="154" y="627"/>
                        </a:cubicBezTo>
                        <a:lnTo>
                          <a:pt x="132" y="572"/>
                        </a:lnTo>
                        <a:cubicBezTo>
                          <a:pt x="132" y="561"/>
                          <a:pt x="121" y="550"/>
                          <a:pt x="121" y="550"/>
                        </a:cubicBezTo>
                        <a:cubicBezTo>
                          <a:pt x="121" y="518"/>
                          <a:pt x="121" y="496"/>
                          <a:pt x="132" y="474"/>
                        </a:cubicBezTo>
                        <a:cubicBezTo>
                          <a:pt x="143" y="430"/>
                          <a:pt x="165" y="397"/>
                          <a:pt x="176" y="364"/>
                        </a:cubicBezTo>
                        <a:cubicBezTo>
                          <a:pt x="165" y="354"/>
                          <a:pt x="154" y="343"/>
                          <a:pt x="143" y="332"/>
                        </a:cubicBezTo>
                        <a:lnTo>
                          <a:pt x="143" y="321"/>
                        </a:lnTo>
                        <a:cubicBezTo>
                          <a:pt x="143" y="321"/>
                          <a:pt x="154" y="310"/>
                          <a:pt x="165" y="310"/>
                        </a:cubicBezTo>
                        <a:lnTo>
                          <a:pt x="208" y="310"/>
                        </a:lnTo>
                        <a:cubicBezTo>
                          <a:pt x="208" y="310"/>
                          <a:pt x="208" y="321"/>
                          <a:pt x="208" y="321"/>
                        </a:cubicBezTo>
                        <a:cubicBezTo>
                          <a:pt x="219" y="310"/>
                          <a:pt x="230" y="299"/>
                          <a:pt x="241" y="288"/>
                        </a:cubicBezTo>
                        <a:cubicBezTo>
                          <a:pt x="252" y="277"/>
                          <a:pt x="274" y="266"/>
                          <a:pt x="285" y="255"/>
                        </a:cubicBezTo>
                        <a:cubicBezTo>
                          <a:pt x="296" y="244"/>
                          <a:pt x="307" y="233"/>
                          <a:pt x="329" y="222"/>
                        </a:cubicBezTo>
                        <a:cubicBezTo>
                          <a:pt x="372" y="189"/>
                          <a:pt x="427" y="179"/>
                          <a:pt x="482" y="179"/>
                        </a:cubicBezTo>
                        <a:cubicBezTo>
                          <a:pt x="487" y="173"/>
                          <a:pt x="495" y="170"/>
                          <a:pt x="504" y="170"/>
                        </a:cubicBezTo>
                        <a:close/>
                        <a:moveTo>
                          <a:pt x="457" y="1"/>
                        </a:moveTo>
                        <a:cubicBezTo>
                          <a:pt x="401" y="1"/>
                          <a:pt x="341" y="20"/>
                          <a:pt x="296" y="47"/>
                        </a:cubicBezTo>
                        <a:cubicBezTo>
                          <a:pt x="132" y="124"/>
                          <a:pt x="22" y="288"/>
                          <a:pt x="1" y="474"/>
                        </a:cubicBezTo>
                        <a:lnTo>
                          <a:pt x="1" y="518"/>
                        </a:lnTo>
                        <a:cubicBezTo>
                          <a:pt x="1" y="529"/>
                          <a:pt x="11" y="550"/>
                          <a:pt x="11" y="561"/>
                        </a:cubicBezTo>
                        <a:lnTo>
                          <a:pt x="33" y="616"/>
                        </a:lnTo>
                        <a:lnTo>
                          <a:pt x="33" y="627"/>
                        </a:lnTo>
                        <a:cubicBezTo>
                          <a:pt x="33" y="627"/>
                          <a:pt x="33" y="638"/>
                          <a:pt x="33" y="638"/>
                        </a:cubicBezTo>
                        <a:lnTo>
                          <a:pt x="33" y="693"/>
                        </a:lnTo>
                        <a:cubicBezTo>
                          <a:pt x="33" y="714"/>
                          <a:pt x="44" y="736"/>
                          <a:pt x="66" y="758"/>
                        </a:cubicBezTo>
                        <a:cubicBezTo>
                          <a:pt x="77" y="769"/>
                          <a:pt x="99" y="780"/>
                          <a:pt x="110" y="780"/>
                        </a:cubicBezTo>
                        <a:lnTo>
                          <a:pt x="121" y="780"/>
                        </a:lnTo>
                        <a:cubicBezTo>
                          <a:pt x="154" y="791"/>
                          <a:pt x="176" y="791"/>
                          <a:pt x="208" y="791"/>
                        </a:cubicBezTo>
                        <a:cubicBezTo>
                          <a:pt x="252" y="802"/>
                          <a:pt x="307" y="813"/>
                          <a:pt x="351" y="824"/>
                        </a:cubicBezTo>
                        <a:cubicBezTo>
                          <a:pt x="405" y="835"/>
                          <a:pt x="471" y="846"/>
                          <a:pt x="526" y="857"/>
                        </a:cubicBezTo>
                        <a:lnTo>
                          <a:pt x="602" y="868"/>
                        </a:lnTo>
                        <a:lnTo>
                          <a:pt x="657" y="879"/>
                        </a:lnTo>
                        <a:cubicBezTo>
                          <a:pt x="679" y="879"/>
                          <a:pt x="711" y="868"/>
                          <a:pt x="711" y="857"/>
                        </a:cubicBezTo>
                        <a:cubicBezTo>
                          <a:pt x="777" y="846"/>
                          <a:pt x="832" y="813"/>
                          <a:pt x="876" y="791"/>
                        </a:cubicBezTo>
                        <a:cubicBezTo>
                          <a:pt x="941" y="758"/>
                          <a:pt x="996" y="725"/>
                          <a:pt x="1040" y="682"/>
                        </a:cubicBezTo>
                        <a:cubicBezTo>
                          <a:pt x="1051" y="660"/>
                          <a:pt x="1061" y="649"/>
                          <a:pt x="1061" y="638"/>
                        </a:cubicBezTo>
                        <a:cubicBezTo>
                          <a:pt x="1061" y="616"/>
                          <a:pt x="1072" y="616"/>
                          <a:pt x="1061" y="605"/>
                        </a:cubicBezTo>
                        <a:cubicBezTo>
                          <a:pt x="1061" y="594"/>
                          <a:pt x="1051" y="583"/>
                          <a:pt x="1040" y="583"/>
                        </a:cubicBezTo>
                        <a:lnTo>
                          <a:pt x="1018" y="572"/>
                        </a:lnTo>
                        <a:cubicBezTo>
                          <a:pt x="1061" y="572"/>
                          <a:pt x="1105" y="529"/>
                          <a:pt x="1094" y="496"/>
                        </a:cubicBezTo>
                        <a:cubicBezTo>
                          <a:pt x="1083" y="463"/>
                          <a:pt x="1072" y="430"/>
                          <a:pt x="1061" y="397"/>
                        </a:cubicBezTo>
                        <a:cubicBezTo>
                          <a:pt x="1051" y="364"/>
                          <a:pt x="1029" y="332"/>
                          <a:pt x="1007" y="310"/>
                        </a:cubicBezTo>
                        <a:cubicBezTo>
                          <a:pt x="996" y="288"/>
                          <a:pt x="963" y="266"/>
                          <a:pt x="952" y="244"/>
                        </a:cubicBezTo>
                        <a:cubicBezTo>
                          <a:pt x="930" y="222"/>
                          <a:pt x="908" y="211"/>
                          <a:pt x="897" y="189"/>
                        </a:cubicBezTo>
                        <a:cubicBezTo>
                          <a:pt x="865" y="146"/>
                          <a:pt x="821" y="124"/>
                          <a:pt x="788" y="102"/>
                        </a:cubicBezTo>
                        <a:cubicBezTo>
                          <a:pt x="701" y="47"/>
                          <a:pt x="591" y="4"/>
                          <a:pt x="493" y="4"/>
                        </a:cubicBezTo>
                        <a:cubicBezTo>
                          <a:pt x="481" y="2"/>
                          <a:pt x="469" y="1"/>
                          <a:pt x="4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7" name="Google Shape;287;p3"/>
                  <p:cNvSpPr/>
                  <p:nvPr/>
                </p:nvSpPr>
                <p:spPr>
                  <a:xfrm>
                    <a:off x="8828850" y="1037075"/>
                    <a:ext cx="10425" cy="5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220" extrusionOk="0">
                        <a:moveTo>
                          <a:pt x="1" y="0"/>
                        </a:moveTo>
                        <a:cubicBezTo>
                          <a:pt x="1" y="0"/>
                          <a:pt x="1" y="11"/>
                          <a:pt x="22" y="11"/>
                        </a:cubicBezTo>
                        <a:cubicBezTo>
                          <a:pt x="33" y="22"/>
                          <a:pt x="33" y="22"/>
                          <a:pt x="44" y="22"/>
                        </a:cubicBezTo>
                        <a:cubicBezTo>
                          <a:pt x="44" y="22"/>
                          <a:pt x="55" y="33"/>
                          <a:pt x="66" y="44"/>
                        </a:cubicBezTo>
                        <a:lnTo>
                          <a:pt x="99" y="55"/>
                        </a:lnTo>
                        <a:cubicBezTo>
                          <a:pt x="110" y="55"/>
                          <a:pt x="132" y="55"/>
                          <a:pt x="143" y="66"/>
                        </a:cubicBezTo>
                        <a:lnTo>
                          <a:pt x="154" y="66"/>
                        </a:lnTo>
                        <a:cubicBezTo>
                          <a:pt x="154" y="66"/>
                          <a:pt x="165" y="77"/>
                          <a:pt x="165" y="77"/>
                        </a:cubicBezTo>
                        <a:lnTo>
                          <a:pt x="219" y="77"/>
                        </a:lnTo>
                        <a:cubicBezTo>
                          <a:pt x="219" y="77"/>
                          <a:pt x="230" y="77"/>
                          <a:pt x="230" y="88"/>
                        </a:cubicBezTo>
                        <a:lnTo>
                          <a:pt x="230" y="121"/>
                        </a:lnTo>
                        <a:lnTo>
                          <a:pt x="230" y="132"/>
                        </a:lnTo>
                        <a:cubicBezTo>
                          <a:pt x="230" y="143"/>
                          <a:pt x="241" y="143"/>
                          <a:pt x="241" y="154"/>
                        </a:cubicBezTo>
                        <a:lnTo>
                          <a:pt x="252" y="165"/>
                        </a:lnTo>
                        <a:cubicBezTo>
                          <a:pt x="252" y="165"/>
                          <a:pt x="263" y="175"/>
                          <a:pt x="263" y="175"/>
                        </a:cubicBezTo>
                        <a:lnTo>
                          <a:pt x="274" y="186"/>
                        </a:lnTo>
                        <a:cubicBezTo>
                          <a:pt x="274" y="197"/>
                          <a:pt x="285" y="197"/>
                          <a:pt x="285" y="208"/>
                        </a:cubicBezTo>
                        <a:cubicBezTo>
                          <a:pt x="296" y="208"/>
                          <a:pt x="296" y="219"/>
                          <a:pt x="307" y="219"/>
                        </a:cubicBezTo>
                        <a:lnTo>
                          <a:pt x="372" y="219"/>
                        </a:lnTo>
                        <a:cubicBezTo>
                          <a:pt x="383" y="219"/>
                          <a:pt x="405" y="219"/>
                          <a:pt x="416" y="208"/>
                        </a:cubicBezTo>
                        <a:cubicBezTo>
                          <a:pt x="416" y="197"/>
                          <a:pt x="416" y="186"/>
                          <a:pt x="416" y="186"/>
                        </a:cubicBezTo>
                        <a:lnTo>
                          <a:pt x="405" y="186"/>
                        </a:lnTo>
                        <a:lnTo>
                          <a:pt x="394" y="175"/>
                        </a:lnTo>
                        <a:cubicBezTo>
                          <a:pt x="394" y="175"/>
                          <a:pt x="383" y="165"/>
                          <a:pt x="383" y="165"/>
                        </a:cubicBezTo>
                        <a:cubicBezTo>
                          <a:pt x="383" y="165"/>
                          <a:pt x="383" y="175"/>
                          <a:pt x="372" y="175"/>
                        </a:cubicBezTo>
                        <a:lnTo>
                          <a:pt x="329" y="175"/>
                        </a:lnTo>
                        <a:lnTo>
                          <a:pt x="329" y="197"/>
                        </a:lnTo>
                        <a:cubicBezTo>
                          <a:pt x="329" y="197"/>
                          <a:pt x="318" y="197"/>
                          <a:pt x="318" y="186"/>
                        </a:cubicBezTo>
                        <a:cubicBezTo>
                          <a:pt x="296" y="186"/>
                          <a:pt x="296" y="175"/>
                          <a:pt x="285" y="154"/>
                        </a:cubicBezTo>
                        <a:lnTo>
                          <a:pt x="285" y="132"/>
                        </a:lnTo>
                        <a:lnTo>
                          <a:pt x="274" y="132"/>
                        </a:lnTo>
                        <a:lnTo>
                          <a:pt x="274" y="99"/>
                        </a:lnTo>
                        <a:cubicBezTo>
                          <a:pt x="274" y="88"/>
                          <a:pt x="263" y="88"/>
                          <a:pt x="263" y="77"/>
                        </a:cubicBezTo>
                        <a:lnTo>
                          <a:pt x="263" y="66"/>
                        </a:lnTo>
                        <a:cubicBezTo>
                          <a:pt x="252" y="55"/>
                          <a:pt x="252" y="55"/>
                          <a:pt x="241" y="44"/>
                        </a:cubicBezTo>
                        <a:lnTo>
                          <a:pt x="219" y="44"/>
                        </a:lnTo>
                        <a:cubicBezTo>
                          <a:pt x="208" y="50"/>
                          <a:pt x="200" y="52"/>
                          <a:pt x="193" y="52"/>
                        </a:cubicBezTo>
                        <a:cubicBezTo>
                          <a:pt x="187" y="52"/>
                          <a:pt x="181" y="50"/>
                          <a:pt x="176" y="44"/>
                        </a:cubicBezTo>
                        <a:cubicBezTo>
                          <a:pt x="165" y="44"/>
                          <a:pt x="154" y="44"/>
                          <a:pt x="143" y="33"/>
                        </a:cubicBezTo>
                        <a:lnTo>
                          <a:pt x="77" y="33"/>
                        </a:lnTo>
                        <a:cubicBezTo>
                          <a:pt x="66" y="33"/>
                          <a:pt x="66" y="22"/>
                          <a:pt x="66" y="22"/>
                        </a:cubicBezTo>
                        <a:lnTo>
                          <a:pt x="55" y="22"/>
                        </a:lnTo>
                        <a:cubicBezTo>
                          <a:pt x="33" y="11"/>
                          <a:pt x="33" y="0"/>
                          <a:pt x="2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8" name="Google Shape;288;p3"/>
                  <p:cNvSpPr/>
                  <p:nvPr/>
                </p:nvSpPr>
                <p:spPr>
                  <a:xfrm>
                    <a:off x="8823375" y="1029425"/>
                    <a:ext cx="13700" cy="4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8" h="198" extrusionOk="0">
                        <a:moveTo>
                          <a:pt x="351" y="0"/>
                        </a:moveTo>
                        <a:cubicBezTo>
                          <a:pt x="340" y="11"/>
                          <a:pt x="329" y="11"/>
                          <a:pt x="318" y="11"/>
                        </a:cubicBezTo>
                        <a:lnTo>
                          <a:pt x="307" y="11"/>
                        </a:lnTo>
                        <a:cubicBezTo>
                          <a:pt x="307" y="17"/>
                          <a:pt x="304" y="19"/>
                          <a:pt x="302" y="19"/>
                        </a:cubicBezTo>
                        <a:cubicBezTo>
                          <a:pt x="299" y="19"/>
                          <a:pt x="296" y="17"/>
                          <a:pt x="296" y="11"/>
                        </a:cubicBezTo>
                        <a:lnTo>
                          <a:pt x="263" y="22"/>
                        </a:lnTo>
                        <a:lnTo>
                          <a:pt x="241" y="22"/>
                        </a:lnTo>
                        <a:lnTo>
                          <a:pt x="220" y="33"/>
                        </a:lnTo>
                        <a:lnTo>
                          <a:pt x="209" y="44"/>
                        </a:lnTo>
                        <a:lnTo>
                          <a:pt x="187" y="55"/>
                        </a:lnTo>
                        <a:lnTo>
                          <a:pt x="99" y="55"/>
                        </a:lnTo>
                        <a:cubicBezTo>
                          <a:pt x="88" y="55"/>
                          <a:pt x="77" y="44"/>
                          <a:pt x="77" y="44"/>
                        </a:cubicBezTo>
                        <a:cubicBezTo>
                          <a:pt x="77" y="33"/>
                          <a:pt x="77" y="22"/>
                          <a:pt x="66" y="22"/>
                        </a:cubicBezTo>
                        <a:lnTo>
                          <a:pt x="23" y="22"/>
                        </a:lnTo>
                        <a:cubicBezTo>
                          <a:pt x="23" y="33"/>
                          <a:pt x="12" y="33"/>
                          <a:pt x="12" y="44"/>
                        </a:cubicBezTo>
                        <a:cubicBezTo>
                          <a:pt x="1" y="44"/>
                          <a:pt x="12" y="44"/>
                          <a:pt x="12" y="55"/>
                        </a:cubicBezTo>
                        <a:cubicBezTo>
                          <a:pt x="23" y="66"/>
                          <a:pt x="34" y="66"/>
                          <a:pt x="45" y="77"/>
                        </a:cubicBezTo>
                        <a:cubicBezTo>
                          <a:pt x="56" y="77"/>
                          <a:pt x="66" y="88"/>
                          <a:pt x="77" y="88"/>
                        </a:cubicBezTo>
                        <a:lnTo>
                          <a:pt x="110" y="110"/>
                        </a:lnTo>
                        <a:lnTo>
                          <a:pt x="165" y="110"/>
                        </a:lnTo>
                        <a:cubicBezTo>
                          <a:pt x="187" y="110"/>
                          <a:pt x="209" y="88"/>
                          <a:pt x="231" y="88"/>
                        </a:cubicBezTo>
                        <a:lnTo>
                          <a:pt x="263" y="88"/>
                        </a:lnTo>
                        <a:cubicBezTo>
                          <a:pt x="274" y="77"/>
                          <a:pt x="274" y="77"/>
                          <a:pt x="274" y="77"/>
                        </a:cubicBezTo>
                        <a:cubicBezTo>
                          <a:pt x="285" y="66"/>
                          <a:pt x="296" y="66"/>
                          <a:pt x="307" y="66"/>
                        </a:cubicBezTo>
                        <a:cubicBezTo>
                          <a:pt x="318" y="66"/>
                          <a:pt x="329" y="55"/>
                          <a:pt x="340" y="55"/>
                        </a:cubicBezTo>
                        <a:lnTo>
                          <a:pt x="362" y="55"/>
                        </a:lnTo>
                        <a:cubicBezTo>
                          <a:pt x="362" y="55"/>
                          <a:pt x="373" y="44"/>
                          <a:pt x="373" y="44"/>
                        </a:cubicBezTo>
                        <a:cubicBezTo>
                          <a:pt x="373" y="44"/>
                          <a:pt x="373" y="66"/>
                          <a:pt x="373" y="88"/>
                        </a:cubicBezTo>
                        <a:cubicBezTo>
                          <a:pt x="373" y="99"/>
                          <a:pt x="373" y="121"/>
                          <a:pt x="373" y="131"/>
                        </a:cubicBezTo>
                        <a:cubicBezTo>
                          <a:pt x="384" y="142"/>
                          <a:pt x="395" y="164"/>
                          <a:pt x="406" y="164"/>
                        </a:cubicBezTo>
                        <a:lnTo>
                          <a:pt x="449" y="164"/>
                        </a:lnTo>
                        <a:cubicBezTo>
                          <a:pt x="449" y="175"/>
                          <a:pt x="460" y="175"/>
                          <a:pt x="471" y="175"/>
                        </a:cubicBezTo>
                        <a:lnTo>
                          <a:pt x="482" y="175"/>
                        </a:lnTo>
                        <a:cubicBezTo>
                          <a:pt x="504" y="186"/>
                          <a:pt x="515" y="186"/>
                          <a:pt x="526" y="197"/>
                        </a:cubicBezTo>
                        <a:cubicBezTo>
                          <a:pt x="526" y="197"/>
                          <a:pt x="548" y="197"/>
                          <a:pt x="548" y="186"/>
                        </a:cubicBezTo>
                        <a:cubicBezTo>
                          <a:pt x="548" y="175"/>
                          <a:pt x="537" y="175"/>
                          <a:pt x="526" y="175"/>
                        </a:cubicBezTo>
                        <a:cubicBezTo>
                          <a:pt x="515" y="164"/>
                          <a:pt x="504" y="164"/>
                          <a:pt x="493" y="164"/>
                        </a:cubicBezTo>
                        <a:cubicBezTo>
                          <a:pt x="493" y="153"/>
                          <a:pt x="482" y="153"/>
                          <a:pt x="471" y="153"/>
                        </a:cubicBezTo>
                        <a:cubicBezTo>
                          <a:pt x="449" y="142"/>
                          <a:pt x="438" y="142"/>
                          <a:pt x="427" y="131"/>
                        </a:cubicBezTo>
                        <a:cubicBezTo>
                          <a:pt x="406" y="131"/>
                          <a:pt x="395" y="121"/>
                          <a:pt x="395" y="110"/>
                        </a:cubicBezTo>
                        <a:cubicBezTo>
                          <a:pt x="395" y="99"/>
                          <a:pt x="395" y="99"/>
                          <a:pt x="395" y="99"/>
                        </a:cubicBezTo>
                        <a:cubicBezTo>
                          <a:pt x="395" y="88"/>
                          <a:pt x="395" y="77"/>
                          <a:pt x="406" y="77"/>
                        </a:cubicBezTo>
                        <a:cubicBezTo>
                          <a:pt x="406" y="66"/>
                          <a:pt x="406" y="66"/>
                          <a:pt x="406" y="55"/>
                        </a:cubicBezTo>
                        <a:cubicBezTo>
                          <a:pt x="406" y="44"/>
                          <a:pt x="395" y="33"/>
                          <a:pt x="395" y="22"/>
                        </a:cubicBezTo>
                        <a:cubicBezTo>
                          <a:pt x="395" y="11"/>
                          <a:pt x="362" y="0"/>
                          <a:pt x="35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89" name="Google Shape;289;p3"/>
                <p:cNvGrpSpPr/>
                <p:nvPr/>
              </p:nvGrpSpPr>
              <p:grpSpPr>
                <a:xfrm rot="10800000" flipH="1">
                  <a:off x="11351188" y="4100450"/>
                  <a:ext cx="55825" cy="44400"/>
                  <a:chOff x="8347600" y="1441475"/>
                  <a:chExt cx="55825" cy="44400"/>
                </a:xfrm>
              </p:grpSpPr>
              <p:sp>
                <p:nvSpPr>
                  <p:cNvPr id="290" name="Google Shape;290;p3"/>
                  <p:cNvSpPr/>
                  <p:nvPr/>
                </p:nvSpPr>
                <p:spPr>
                  <a:xfrm>
                    <a:off x="8358825" y="1445025"/>
                    <a:ext cx="25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2" extrusionOk="0">
                        <a:moveTo>
                          <a:pt x="0" y="12"/>
                        </a:move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1" name="Google Shape;291;p3"/>
                  <p:cNvSpPr/>
                  <p:nvPr/>
                </p:nvSpPr>
                <p:spPr>
                  <a:xfrm>
                    <a:off x="8347600" y="1441475"/>
                    <a:ext cx="55825" cy="44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3" h="1776" extrusionOk="0">
                        <a:moveTo>
                          <a:pt x="482" y="219"/>
                        </a:moveTo>
                        <a:cubicBezTo>
                          <a:pt x="504" y="241"/>
                          <a:pt x="526" y="252"/>
                          <a:pt x="559" y="252"/>
                        </a:cubicBezTo>
                        <a:lnTo>
                          <a:pt x="854" y="252"/>
                        </a:lnTo>
                        <a:cubicBezTo>
                          <a:pt x="898" y="252"/>
                          <a:pt x="941" y="263"/>
                          <a:pt x="985" y="274"/>
                        </a:cubicBezTo>
                        <a:lnTo>
                          <a:pt x="1051" y="274"/>
                        </a:lnTo>
                        <a:cubicBezTo>
                          <a:pt x="1084" y="274"/>
                          <a:pt x="1127" y="274"/>
                          <a:pt x="1160" y="285"/>
                        </a:cubicBezTo>
                        <a:cubicBezTo>
                          <a:pt x="1204" y="296"/>
                          <a:pt x="1237" y="307"/>
                          <a:pt x="1259" y="318"/>
                        </a:cubicBezTo>
                        <a:cubicBezTo>
                          <a:pt x="1280" y="318"/>
                          <a:pt x="1270" y="329"/>
                          <a:pt x="1280" y="340"/>
                        </a:cubicBezTo>
                        <a:cubicBezTo>
                          <a:pt x="1280" y="340"/>
                          <a:pt x="1280" y="340"/>
                          <a:pt x="1280" y="351"/>
                        </a:cubicBezTo>
                        <a:lnTo>
                          <a:pt x="1368" y="384"/>
                        </a:lnTo>
                        <a:cubicBezTo>
                          <a:pt x="1434" y="405"/>
                          <a:pt x="1488" y="427"/>
                          <a:pt x="1532" y="449"/>
                        </a:cubicBezTo>
                        <a:cubicBezTo>
                          <a:pt x="1576" y="471"/>
                          <a:pt x="1609" y="493"/>
                          <a:pt x="1641" y="515"/>
                        </a:cubicBezTo>
                        <a:lnTo>
                          <a:pt x="1729" y="559"/>
                        </a:lnTo>
                        <a:cubicBezTo>
                          <a:pt x="1762" y="591"/>
                          <a:pt x="1795" y="613"/>
                          <a:pt x="1827" y="635"/>
                        </a:cubicBezTo>
                        <a:cubicBezTo>
                          <a:pt x="1849" y="657"/>
                          <a:pt x="1871" y="679"/>
                          <a:pt x="1882" y="701"/>
                        </a:cubicBezTo>
                        <a:cubicBezTo>
                          <a:pt x="1915" y="744"/>
                          <a:pt x="1959" y="832"/>
                          <a:pt x="1980" y="876"/>
                        </a:cubicBezTo>
                        <a:cubicBezTo>
                          <a:pt x="1991" y="887"/>
                          <a:pt x="2002" y="909"/>
                          <a:pt x="2002" y="930"/>
                        </a:cubicBezTo>
                        <a:cubicBezTo>
                          <a:pt x="2002" y="941"/>
                          <a:pt x="2002" y="952"/>
                          <a:pt x="2013" y="974"/>
                        </a:cubicBezTo>
                        <a:cubicBezTo>
                          <a:pt x="2046" y="1127"/>
                          <a:pt x="1980" y="1291"/>
                          <a:pt x="1849" y="1379"/>
                        </a:cubicBezTo>
                        <a:cubicBezTo>
                          <a:pt x="1805" y="1423"/>
                          <a:pt x="1762" y="1444"/>
                          <a:pt x="1707" y="1477"/>
                        </a:cubicBezTo>
                        <a:cubicBezTo>
                          <a:pt x="1598" y="1510"/>
                          <a:pt x="1488" y="1543"/>
                          <a:pt x="1379" y="1554"/>
                        </a:cubicBezTo>
                        <a:cubicBezTo>
                          <a:pt x="1324" y="1565"/>
                          <a:pt x="1270" y="1565"/>
                          <a:pt x="1215" y="1565"/>
                        </a:cubicBezTo>
                        <a:lnTo>
                          <a:pt x="1095" y="1554"/>
                        </a:lnTo>
                        <a:lnTo>
                          <a:pt x="952" y="1554"/>
                        </a:lnTo>
                        <a:cubicBezTo>
                          <a:pt x="821" y="1554"/>
                          <a:pt x="690" y="1532"/>
                          <a:pt x="559" y="1499"/>
                        </a:cubicBezTo>
                        <a:cubicBezTo>
                          <a:pt x="537" y="1488"/>
                          <a:pt x="515" y="1477"/>
                          <a:pt x="493" y="1455"/>
                        </a:cubicBezTo>
                        <a:cubicBezTo>
                          <a:pt x="460" y="1423"/>
                          <a:pt x="416" y="1401"/>
                          <a:pt x="384" y="1368"/>
                        </a:cubicBezTo>
                        <a:cubicBezTo>
                          <a:pt x="340" y="1346"/>
                          <a:pt x="307" y="1313"/>
                          <a:pt x="285" y="1280"/>
                        </a:cubicBezTo>
                        <a:cubicBezTo>
                          <a:pt x="241" y="1215"/>
                          <a:pt x="220" y="1138"/>
                          <a:pt x="198" y="1062"/>
                        </a:cubicBezTo>
                        <a:cubicBezTo>
                          <a:pt x="187" y="941"/>
                          <a:pt x="198" y="810"/>
                          <a:pt x="241" y="701"/>
                        </a:cubicBezTo>
                        <a:cubicBezTo>
                          <a:pt x="252" y="657"/>
                          <a:pt x="285" y="635"/>
                          <a:pt x="296" y="591"/>
                        </a:cubicBezTo>
                        <a:cubicBezTo>
                          <a:pt x="329" y="504"/>
                          <a:pt x="373" y="416"/>
                          <a:pt x="438" y="351"/>
                        </a:cubicBezTo>
                        <a:cubicBezTo>
                          <a:pt x="460" y="307"/>
                          <a:pt x="482" y="263"/>
                          <a:pt x="482" y="219"/>
                        </a:cubicBezTo>
                        <a:close/>
                        <a:moveTo>
                          <a:pt x="591" y="1"/>
                        </a:moveTo>
                        <a:cubicBezTo>
                          <a:pt x="559" y="1"/>
                          <a:pt x="526" y="12"/>
                          <a:pt x="493" y="23"/>
                        </a:cubicBezTo>
                        <a:cubicBezTo>
                          <a:pt x="460" y="44"/>
                          <a:pt x="449" y="44"/>
                          <a:pt x="438" y="55"/>
                        </a:cubicBezTo>
                        <a:cubicBezTo>
                          <a:pt x="427" y="66"/>
                          <a:pt x="427" y="88"/>
                          <a:pt x="438" y="110"/>
                        </a:cubicBezTo>
                        <a:cubicBezTo>
                          <a:pt x="438" y="121"/>
                          <a:pt x="438" y="132"/>
                          <a:pt x="438" y="143"/>
                        </a:cubicBezTo>
                        <a:lnTo>
                          <a:pt x="438" y="154"/>
                        </a:lnTo>
                        <a:cubicBezTo>
                          <a:pt x="421" y="141"/>
                          <a:pt x="399" y="135"/>
                          <a:pt x="376" y="135"/>
                        </a:cubicBezTo>
                        <a:cubicBezTo>
                          <a:pt x="341" y="135"/>
                          <a:pt x="305" y="149"/>
                          <a:pt x="285" y="176"/>
                        </a:cubicBezTo>
                        <a:cubicBezTo>
                          <a:pt x="241" y="230"/>
                          <a:pt x="209" y="296"/>
                          <a:pt x="176" y="351"/>
                        </a:cubicBezTo>
                        <a:cubicBezTo>
                          <a:pt x="143" y="416"/>
                          <a:pt x="110" y="482"/>
                          <a:pt x="88" y="548"/>
                        </a:cubicBezTo>
                        <a:cubicBezTo>
                          <a:pt x="66" y="602"/>
                          <a:pt x="66" y="657"/>
                          <a:pt x="55" y="712"/>
                        </a:cubicBezTo>
                        <a:cubicBezTo>
                          <a:pt x="34" y="766"/>
                          <a:pt x="34" y="832"/>
                          <a:pt x="23" y="898"/>
                        </a:cubicBezTo>
                        <a:cubicBezTo>
                          <a:pt x="1" y="996"/>
                          <a:pt x="12" y="1094"/>
                          <a:pt x="45" y="1193"/>
                        </a:cubicBezTo>
                        <a:cubicBezTo>
                          <a:pt x="110" y="1401"/>
                          <a:pt x="274" y="1587"/>
                          <a:pt x="471" y="1674"/>
                        </a:cubicBezTo>
                        <a:cubicBezTo>
                          <a:pt x="504" y="1696"/>
                          <a:pt x="548" y="1707"/>
                          <a:pt x="580" y="1718"/>
                        </a:cubicBezTo>
                        <a:lnTo>
                          <a:pt x="679" y="1729"/>
                        </a:lnTo>
                        <a:cubicBezTo>
                          <a:pt x="745" y="1740"/>
                          <a:pt x="810" y="1751"/>
                          <a:pt x="865" y="1751"/>
                        </a:cubicBezTo>
                        <a:cubicBezTo>
                          <a:pt x="958" y="1768"/>
                          <a:pt x="1051" y="1776"/>
                          <a:pt x="1144" y="1776"/>
                        </a:cubicBezTo>
                        <a:cubicBezTo>
                          <a:pt x="1410" y="1776"/>
                          <a:pt x="1671" y="1708"/>
                          <a:pt x="1915" y="1587"/>
                        </a:cubicBezTo>
                        <a:cubicBezTo>
                          <a:pt x="1991" y="1532"/>
                          <a:pt x="2057" y="1455"/>
                          <a:pt x="2112" y="1379"/>
                        </a:cubicBezTo>
                        <a:cubicBezTo>
                          <a:pt x="2188" y="1280"/>
                          <a:pt x="2232" y="1160"/>
                          <a:pt x="2232" y="1040"/>
                        </a:cubicBezTo>
                        <a:cubicBezTo>
                          <a:pt x="2232" y="1029"/>
                          <a:pt x="2232" y="1018"/>
                          <a:pt x="2232" y="1018"/>
                        </a:cubicBezTo>
                        <a:cubicBezTo>
                          <a:pt x="2232" y="952"/>
                          <a:pt x="2221" y="887"/>
                          <a:pt x="2188" y="821"/>
                        </a:cubicBezTo>
                        <a:cubicBezTo>
                          <a:pt x="2145" y="712"/>
                          <a:pt x="2079" y="602"/>
                          <a:pt x="1991" y="515"/>
                        </a:cubicBezTo>
                        <a:cubicBezTo>
                          <a:pt x="1904" y="427"/>
                          <a:pt x="1795" y="340"/>
                          <a:pt x="1663" y="285"/>
                        </a:cubicBezTo>
                        <a:cubicBezTo>
                          <a:pt x="1455" y="176"/>
                          <a:pt x="1226" y="99"/>
                          <a:pt x="985" y="66"/>
                        </a:cubicBezTo>
                        <a:cubicBezTo>
                          <a:pt x="854" y="34"/>
                          <a:pt x="723" y="12"/>
                          <a:pt x="59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2" name="Google Shape;292;p3"/>
                  <p:cNvSpPr/>
                  <p:nvPr/>
                </p:nvSpPr>
                <p:spPr>
                  <a:xfrm>
                    <a:off x="8361550" y="1447775"/>
                    <a:ext cx="19175" cy="3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7" h="1263" extrusionOk="0">
                        <a:moveTo>
                          <a:pt x="438" y="0"/>
                        </a:moveTo>
                        <a:lnTo>
                          <a:pt x="351" y="44"/>
                        </a:lnTo>
                        <a:lnTo>
                          <a:pt x="307" y="44"/>
                        </a:lnTo>
                        <a:cubicBezTo>
                          <a:pt x="252" y="77"/>
                          <a:pt x="197" y="110"/>
                          <a:pt x="154" y="164"/>
                        </a:cubicBezTo>
                        <a:cubicBezTo>
                          <a:pt x="121" y="186"/>
                          <a:pt x="88" y="219"/>
                          <a:pt x="66" y="263"/>
                        </a:cubicBezTo>
                        <a:lnTo>
                          <a:pt x="66" y="307"/>
                        </a:lnTo>
                        <a:lnTo>
                          <a:pt x="66" y="328"/>
                        </a:lnTo>
                        <a:cubicBezTo>
                          <a:pt x="55" y="361"/>
                          <a:pt x="44" y="394"/>
                          <a:pt x="33" y="438"/>
                        </a:cubicBezTo>
                        <a:cubicBezTo>
                          <a:pt x="22" y="471"/>
                          <a:pt x="22" y="482"/>
                          <a:pt x="12" y="514"/>
                        </a:cubicBezTo>
                        <a:cubicBezTo>
                          <a:pt x="12" y="525"/>
                          <a:pt x="12" y="525"/>
                          <a:pt x="12" y="536"/>
                        </a:cubicBezTo>
                        <a:cubicBezTo>
                          <a:pt x="1" y="558"/>
                          <a:pt x="1" y="580"/>
                          <a:pt x="12" y="602"/>
                        </a:cubicBezTo>
                        <a:cubicBezTo>
                          <a:pt x="12" y="624"/>
                          <a:pt x="12" y="657"/>
                          <a:pt x="22" y="678"/>
                        </a:cubicBezTo>
                        <a:cubicBezTo>
                          <a:pt x="22" y="733"/>
                          <a:pt x="33" y="788"/>
                          <a:pt x="55" y="832"/>
                        </a:cubicBezTo>
                        <a:cubicBezTo>
                          <a:pt x="66" y="886"/>
                          <a:pt x="77" y="930"/>
                          <a:pt x="99" y="974"/>
                        </a:cubicBezTo>
                        <a:cubicBezTo>
                          <a:pt x="132" y="996"/>
                          <a:pt x="143" y="1039"/>
                          <a:pt x="176" y="1061"/>
                        </a:cubicBezTo>
                        <a:cubicBezTo>
                          <a:pt x="187" y="1072"/>
                          <a:pt x="208" y="1083"/>
                          <a:pt x="219" y="1083"/>
                        </a:cubicBezTo>
                        <a:lnTo>
                          <a:pt x="241" y="1116"/>
                        </a:lnTo>
                        <a:cubicBezTo>
                          <a:pt x="263" y="1116"/>
                          <a:pt x="274" y="1116"/>
                          <a:pt x="285" y="1127"/>
                        </a:cubicBezTo>
                        <a:cubicBezTo>
                          <a:pt x="296" y="1138"/>
                          <a:pt x="329" y="1160"/>
                          <a:pt x="351" y="1171"/>
                        </a:cubicBezTo>
                        <a:cubicBezTo>
                          <a:pt x="383" y="1182"/>
                          <a:pt x="383" y="1182"/>
                          <a:pt x="394" y="1182"/>
                        </a:cubicBezTo>
                        <a:cubicBezTo>
                          <a:pt x="449" y="1203"/>
                          <a:pt x="482" y="1225"/>
                          <a:pt x="526" y="1258"/>
                        </a:cubicBezTo>
                        <a:cubicBezTo>
                          <a:pt x="533" y="1258"/>
                          <a:pt x="545" y="1263"/>
                          <a:pt x="556" y="1263"/>
                        </a:cubicBezTo>
                        <a:cubicBezTo>
                          <a:pt x="561" y="1263"/>
                          <a:pt x="566" y="1262"/>
                          <a:pt x="569" y="1258"/>
                        </a:cubicBezTo>
                        <a:cubicBezTo>
                          <a:pt x="569" y="1236"/>
                          <a:pt x="526" y="1214"/>
                          <a:pt x="493" y="1203"/>
                        </a:cubicBezTo>
                        <a:cubicBezTo>
                          <a:pt x="471" y="1192"/>
                          <a:pt x="449" y="1182"/>
                          <a:pt x="416" y="1171"/>
                        </a:cubicBezTo>
                        <a:cubicBezTo>
                          <a:pt x="405" y="1149"/>
                          <a:pt x="372" y="1138"/>
                          <a:pt x="340" y="1127"/>
                        </a:cubicBezTo>
                        <a:cubicBezTo>
                          <a:pt x="296" y="1105"/>
                          <a:pt x="252" y="1083"/>
                          <a:pt x="219" y="1050"/>
                        </a:cubicBezTo>
                        <a:cubicBezTo>
                          <a:pt x="176" y="1017"/>
                          <a:pt x="143" y="985"/>
                          <a:pt x="121" y="941"/>
                        </a:cubicBezTo>
                        <a:cubicBezTo>
                          <a:pt x="121" y="930"/>
                          <a:pt x="110" y="908"/>
                          <a:pt x="110" y="897"/>
                        </a:cubicBezTo>
                        <a:cubicBezTo>
                          <a:pt x="110" y="897"/>
                          <a:pt x="110" y="886"/>
                          <a:pt x="99" y="886"/>
                        </a:cubicBezTo>
                        <a:cubicBezTo>
                          <a:pt x="99" y="864"/>
                          <a:pt x="88" y="842"/>
                          <a:pt x="88" y="821"/>
                        </a:cubicBezTo>
                        <a:lnTo>
                          <a:pt x="88" y="777"/>
                        </a:lnTo>
                        <a:cubicBezTo>
                          <a:pt x="88" y="766"/>
                          <a:pt x="77" y="733"/>
                          <a:pt x="77" y="711"/>
                        </a:cubicBezTo>
                        <a:cubicBezTo>
                          <a:pt x="66" y="678"/>
                          <a:pt x="66" y="646"/>
                          <a:pt x="77" y="613"/>
                        </a:cubicBezTo>
                        <a:cubicBezTo>
                          <a:pt x="77" y="580"/>
                          <a:pt x="77" y="547"/>
                          <a:pt x="88" y="514"/>
                        </a:cubicBezTo>
                        <a:cubicBezTo>
                          <a:pt x="88" y="503"/>
                          <a:pt x="88" y="492"/>
                          <a:pt x="88" y="492"/>
                        </a:cubicBezTo>
                        <a:cubicBezTo>
                          <a:pt x="99" y="471"/>
                          <a:pt x="99" y="449"/>
                          <a:pt x="110" y="438"/>
                        </a:cubicBezTo>
                        <a:cubicBezTo>
                          <a:pt x="121" y="405"/>
                          <a:pt x="132" y="372"/>
                          <a:pt x="143" y="339"/>
                        </a:cubicBezTo>
                        <a:cubicBezTo>
                          <a:pt x="154" y="328"/>
                          <a:pt x="165" y="307"/>
                          <a:pt x="176" y="296"/>
                        </a:cubicBezTo>
                        <a:cubicBezTo>
                          <a:pt x="176" y="285"/>
                          <a:pt x="187" y="263"/>
                          <a:pt x="197" y="252"/>
                        </a:cubicBezTo>
                        <a:cubicBezTo>
                          <a:pt x="208" y="241"/>
                          <a:pt x="219" y="219"/>
                          <a:pt x="230" y="208"/>
                        </a:cubicBezTo>
                        <a:cubicBezTo>
                          <a:pt x="241" y="197"/>
                          <a:pt x="252" y="175"/>
                          <a:pt x="263" y="153"/>
                        </a:cubicBezTo>
                        <a:cubicBezTo>
                          <a:pt x="274" y="142"/>
                          <a:pt x="296" y="132"/>
                          <a:pt x="318" y="121"/>
                        </a:cubicBezTo>
                        <a:cubicBezTo>
                          <a:pt x="329" y="110"/>
                          <a:pt x="351" y="99"/>
                          <a:pt x="372" y="99"/>
                        </a:cubicBezTo>
                        <a:cubicBezTo>
                          <a:pt x="394" y="88"/>
                          <a:pt x="416" y="77"/>
                          <a:pt x="438" y="77"/>
                        </a:cubicBezTo>
                        <a:lnTo>
                          <a:pt x="460" y="77"/>
                        </a:lnTo>
                        <a:lnTo>
                          <a:pt x="504" y="66"/>
                        </a:lnTo>
                        <a:lnTo>
                          <a:pt x="537" y="66"/>
                        </a:lnTo>
                        <a:cubicBezTo>
                          <a:pt x="569" y="66"/>
                          <a:pt x="602" y="77"/>
                          <a:pt x="624" y="88"/>
                        </a:cubicBezTo>
                        <a:cubicBezTo>
                          <a:pt x="657" y="99"/>
                          <a:pt x="690" y="121"/>
                          <a:pt x="712" y="142"/>
                        </a:cubicBezTo>
                        <a:lnTo>
                          <a:pt x="755" y="142"/>
                        </a:lnTo>
                        <a:cubicBezTo>
                          <a:pt x="744" y="132"/>
                          <a:pt x="766" y="132"/>
                          <a:pt x="755" y="121"/>
                        </a:cubicBezTo>
                        <a:cubicBezTo>
                          <a:pt x="755" y="110"/>
                          <a:pt x="755" y="110"/>
                          <a:pt x="766" y="99"/>
                        </a:cubicBezTo>
                        <a:cubicBezTo>
                          <a:pt x="755" y="99"/>
                          <a:pt x="755" y="88"/>
                          <a:pt x="766" y="77"/>
                        </a:cubicBezTo>
                        <a:cubicBezTo>
                          <a:pt x="755" y="77"/>
                          <a:pt x="755" y="66"/>
                          <a:pt x="766" y="66"/>
                        </a:cubicBezTo>
                        <a:cubicBezTo>
                          <a:pt x="744" y="55"/>
                          <a:pt x="755" y="44"/>
                          <a:pt x="733" y="44"/>
                        </a:cubicBezTo>
                        <a:cubicBezTo>
                          <a:pt x="722" y="33"/>
                          <a:pt x="679" y="22"/>
                          <a:pt x="646" y="11"/>
                        </a:cubicBezTo>
                        <a:cubicBezTo>
                          <a:pt x="602" y="0"/>
                          <a:pt x="569" y="0"/>
                          <a:pt x="52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93" name="Google Shape;293;p3"/>
                <p:cNvGrpSpPr/>
                <p:nvPr/>
              </p:nvGrpSpPr>
              <p:grpSpPr>
                <a:xfrm rot="10800000" flipH="1">
                  <a:off x="11321000" y="4892400"/>
                  <a:ext cx="80675" cy="73725"/>
                  <a:chOff x="7502975" y="324575"/>
                  <a:chExt cx="80675" cy="73725"/>
                </a:xfrm>
              </p:grpSpPr>
              <p:sp>
                <p:nvSpPr>
                  <p:cNvPr id="294" name="Google Shape;294;p3"/>
                  <p:cNvSpPr/>
                  <p:nvPr/>
                </p:nvSpPr>
                <p:spPr>
                  <a:xfrm>
                    <a:off x="7577075" y="361425"/>
                    <a:ext cx="300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2" extrusionOk="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0" y="0"/>
                          <a:pt x="11" y="11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5" name="Google Shape;295;p3"/>
                  <p:cNvSpPr/>
                  <p:nvPr/>
                </p:nvSpPr>
                <p:spPr>
                  <a:xfrm>
                    <a:off x="7515000" y="337350"/>
                    <a:ext cx="4125" cy="6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" h="264" extrusionOk="0">
                        <a:moveTo>
                          <a:pt x="165" y="1"/>
                        </a:moveTo>
                        <a:cubicBezTo>
                          <a:pt x="143" y="1"/>
                          <a:pt x="132" y="12"/>
                          <a:pt x="121" y="23"/>
                        </a:cubicBezTo>
                        <a:cubicBezTo>
                          <a:pt x="88" y="23"/>
                          <a:pt x="66" y="23"/>
                          <a:pt x="44" y="1"/>
                        </a:cubicBezTo>
                        <a:lnTo>
                          <a:pt x="44" y="1"/>
                        </a:lnTo>
                        <a:cubicBezTo>
                          <a:pt x="55" y="45"/>
                          <a:pt x="55" y="99"/>
                          <a:pt x="44" y="143"/>
                        </a:cubicBezTo>
                        <a:cubicBezTo>
                          <a:pt x="22" y="187"/>
                          <a:pt x="11" y="220"/>
                          <a:pt x="0" y="263"/>
                        </a:cubicBezTo>
                        <a:cubicBezTo>
                          <a:pt x="22" y="220"/>
                          <a:pt x="44" y="187"/>
                          <a:pt x="66" y="143"/>
                        </a:cubicBezTo>
                        <a:cubicBezTo>
                          <a:pt x="88" y="99"/>
                          <a:pt x="121" y="45"/>
                          <a:pt x="16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" name="Google Shape;296;p3"/>
                  <p:cNvSpPr/>
                  <p:nvPr/>
                </p:nvSpPr>
                <p:spPr>
                  <a:xfrm>
                    <a:off x="7512275" y="333250"/>
                    <a:ext cx="300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2" extrusionOk="0">
                        <a:moveTo>
                          <a:pt x="0" y="1"/>
                        </a:moveTo>
                        <a:lnTo>
                          <a:pt x="11" y="12"/>
                        </a:lnTo>
                        <a:cubicBezTo>
                          <a:pt x="11" y="12"/>
                          <a:pt x="11" y="1"/>
                          <a:pt x="1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" name="Google Shape;297;p3"/>
                  <p:cNvSpPr/>
                  <p:nvPr/>
                </p:nvSpPr>
                <p:spPr>
                  <a:xfrm>
                    <a:off x="7502975" y="324575"/>
                    <a:ext cx="80675" cy="73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27" h="2949" extrusionOk="0">
                        <a:moveTo>
                          <a:pt x="1072" y="271"/>
                        </a:moveTo>
                        <a:cubicBezTo>
                          <a:pt x="1127" y="282"/>
                          <a:pt x="1181" y="282"/>
                          <a:pt x="1225" y="304"/>
                        </a:cubicBezTo>
                        <a:cubicBezTo>
                          <a:pt x="1324" y="315"/>
                          <a:pt x="1411" y="348"/>
                          <a:pt x="1499" y="381"/>
                        </a:cubicBezTo>
                        <a:cubicBezTo>
                          <a:pt x="1521" y="392"/>
                          <a:pt x="1553" y="413"/>
                          <a:pt x="1575" y="424"/>
                        </a:cubicBezTo>
                        <a:cubicBezTo>
                          <a:pt x="1608" y="435"/>
                          <a:pt x="1619" y="435"/>
                          <a:pt x="1641" y="446"/>
                        </a:cubicBezTo>
                        <a:cubicBezTo>
                          <a:pt x="1663" y="457"/>
                          <a:pt x="1674" y="479"/>
                          <a:pt x="1696" y="490"/>
                        </a:cubicBezTo>
                        <a:cubicBezTo>
                          <a:pt x="1772" y="545"/>
                          <a:pt x="1849" y="599"/>
                          <a:pt x="1914" y="665"/>
                        </a:cubicBezTo>
                        <a:cubicBezTo>
                          <a:pt x="1980" y="720"/>
                          <a:pt x="2024" y="796"/>
                          <a:pt x="2067" y="873"/>
                        </a:cubicBezTo>
                        <a:lnTo>
                          <a:pt x="2100" y="895"/>
                        </a:lnTo>
                        <a:lnTo>
                          <a:pt x="2264" y="1026"/>
                        </a:lnTo>
                        <a:cubicBezTo>
                          <a:pt x="2297" y="1059"/>
                          <a:pt x="2319" y="1092"/>
                          <a:pt x="2352" y="1124"/>
                        </a:cubicBezTo>
                        <a:cubicBezTo>
                          <a:pt x="2428" y="1212"/>
                          <a:pt x="2516" y="1277"/>
                          <a:pt x="2603" y="1343"/>
                        </a:cubicBezTo>
                        <a:lnTo>
                          <a:pt x="2691" y="1398"/>
                        </a:lnTo>
                        <a:lnTo>
                          <a:pt x="2691" y="1409"/>
                        </a:lnTo>
                        <a:cubicBezTo>
                          <a:pt x="2713" y="1431"/>
                          <a:pt x="2735" y="1442"/>
                          <a:pt x="2756" y="1452"/>
                        </a:cubicBezTo>
                        <a:lnTo>
                          <a:pt x="2800" y="1485"/>
                        </a:lnTo>
                        <a:lnTo>
                          <a:pt x="2767" y="1529"/>
                        </a:lnTo>
                        <a:lnTo>
                          <a:pt x="2767" y="1562"/>
                        </a:lnTo>
                        <a:cubicBezTo>
                          <a:pt x="2735" y="1595"/>
                          <a:pt x="2724" y="1638"/>
                          <a:pt x="2724" y="1693"/>
                        </a:cubicBezTo>
                        <a:lnTo>
                          <a:pt x="2691" y="1857"/>
                        </a:lnTo>
                        <a:lnTo>
                          <a:pt x="2691" y="1934"/>
                        </a:lnTo>
                        <a:cubicBezTo>
                          <a:pt x="2680" y="1945"/>
                          <a:pt x="2680" y="1956"/>
                          <a:pt x="2691" y="1967"/>
                        </a:cubicBezTo>
                        <a:cubicBezTo>
                          <a:pt x="2691" y="1967"/>
                          <a:pt x="2691" y="1977"/>
                          <a:pt x="2680" y="1977"/>
                        </a:cubicBezTo>
                        <a:lnTo>
                          <a:pt x="2636" y="2032"/>
                        </a:lnTo>
                        <a:cubicBezTo>
                          <a:pt x="2603" y="2065"/>
                          <a:pt x="2571" y="2098"/>
                          <a:pt x="2538" y="2131"/>
                        </a:cubicBezTo>
                        <a:cubicBezTo>
                          <a:pt x="2417" y="2229"/>
                          <a:pt x="2286" y="2317"/>
                          <a:pt x="2144" y="2404"/>
                        </a:cubicBezTo>
                        <a:cubicBezTo>
                          <a:pt x="2089" y="2437"/>
                          <a:pt x="2024" y="2470"/>
                          <a:pt x="1947" y="2481"/>
                        </a:cubicBezTo>
                        <a:cubicBezTo>
                          <a:pt x="1903" y="2492"/>
                          <a:pt x="1838" y="2502"/>
                          <a:pt x="1794" y="2502"/>
                        </a:cubicBezTo>
                        <a:cubicBezTo>
                          <a:pt x="1739" y="2524"/>
                          <a:pt x="1674" y="2524"/>
                          <a:pt x="1619" y="2535"/>
                        </a:cubicBezTo>
                        <a:cubicBezTo>
                          <a:pt x="1521" y="2535"/>
                          <a:pt x="1433" y="2513"/>
                          <a:pt x="1346" y="2492"/>
                        </a:cubicBezTo>
                        <a:cubicBezTo>
                          <a:pt x="1291" y="2507"/>
                          <a:pt x="1237" y="2522"/>
                          <a:pt x="1206" y="2522"/>
                        </a:cubicBezTo>
                        <a:cubicBezTo>
                          <a:pt x="1194" y="2522"/>
                          <a:pt x="1185" y="2520"/>
                          <a:pt x="1181" y="2513"/>
                        </a:cubicBezTo>
                        <a:cubicBezTo>
                          <a:pt x="1171" y="2481"/>
                          <a:pt x="1225" y="2481"/>
                          <a:pt x="1247" y="2448"/>
                        </a:cubicBezTo>
                        <a:cubicBezTo>
                          <a:pt x="1214" y="2437"/>
                          <a:pt x="1181" y="2426"/>
                          <a:pt x="1149" y="2404"/>
                        </a:cubicBezTo>
                        <a:cubicBezTo>
                          <a:pt x="1105" y="2382"/>
                          <a:pt x="1072" y="2349"/>
                          <a:pt x="1039" y="2317"/>
                        </a:cubicBezTo>
                        <a:cubicBezTo>
                          <a:pt x="996" y="2262"/>
                          <a:pt x="952" y="2218"/>
                          <a:pt x="897" y="2185"/>
                        </a:cubicBezTo>
                        <a:cubicBezTo>
                          <a:pt x="831" y="2142"/>
                          <a:pt x="788" y="2098"/>
                          <a:pt x="755" y="2043"/>
                        </a:cubicBezTo>
                        <a:cubicBezTo>
                          <a:pt x="744" y="2021"/>
                          <a:pt x="722" y="1988"/>
                          <a:pt x="711" y="1967"/>
                        </a:cubicBezTo>
                        <a:lnTo>
                          <a:pt x="667" y="1890"/>
                        </a:lnTo>
                        <a:lnTo>
                          <a:pt x="580" y="1726"/>
                        </a:lnTo>
                        <a:lnTo>
                          <a:pt x="580" y="1726"/>
                        </a:lnTo>
                        <a:cubicBezTo>
                          <a:pt x="580" y="1748"/>
                          <a:pt x="591" y="1770"/>
                          <a:pt x="602" y="1781"/>
                        </a:cubicBezTo>
                        <a:lnTo>
                          <a:pt x="602" y="1846"/>
                        </a:lnTo>
                        <a:cubicBezTo>
                          <a:pt x="580" y="1857"/>
                          <a:pt x="558" y="1879"/>
                          <a:pt x="547" y="1912"/>
                        </a:cubicBezTo>
                        <a:cubicBezTo>
                          <a:pt x="536" y="1912"/>
                          <a:pt x="525" y="1923"/>
                          <a:pt x="514" y="1934"/>
                        </a:cubicBezTo>
                        <a:cubicBezTo>
                          <a:pt x="503" y="1945"/>
                          <a:pt x="481" y="1934"/>
                          <a:pt x="492" y="1967"/>
                        </a:cubicBezTo>
                        <a:lnTo>
                          <a:pt x="416" y="1912"/>
                        </a:lnTo>
                        <a:cubicBezTo>
                          <a:pt x="394" y="1813"/>
                          <a:pt x="394" y="1704"/>
                          <a:pt x="394" y="1595"/>
                        </a:cubicBezTo>
                        <a:cubicBezTo>
                          <a:pt x="394" y="1507"/>
                          <a:pt x="383" y="1420"/>
                          <a:pt x="383" y="1321"/>
                        </a:cubicBezTo>
                        <a:cubicBezTo>
                          <a:pt x="383" y="1288"/>
                          <a:pt x="383" y="1256"/>
                          <a:pt x="394" y="1223"/>
                        </a:cubicBezTo>
                        <a:cubicBezTo>
                          <a:pt x="405" y="1201"/>
                          <a:pt x="394" y="1146"/>
                          <a:pt x="394" y="1092"/>
                        </a:cubicBezTo>
                        <a:cubicBezTo>
                          <a:pt x="394" y="1070"/>
                          <a:pt x="405" y="1048"/>
                          <a:pt x="405" y="1015"/>
                        </a:cubicBezTo>
                        <a:cubicBezTo>
                          <a:pt x="416" y="949"/>
                          <a:pt x="438" y="884"/>
                          <a:pt x="460" y="818"/>
                        </a:cubicBezTo>
                        <a:cubicBezTo>
                          <a:pt x="460" y="807"/>
                          <a:pt x="471" y="785"/>
                          <a:pt x="481" y="774"/>
                        </a:cubicBezTo>
                        <a:cubicBezTo>
                          <a:pt x="492" y="731"/>
                          <a:pt x="503" y="698"/>
                          <a:pt x="525" y="654"/>
                        </a:cubicBezTo>
                        <a:cubicBezTo>
                          <a:pt x="536" y="599"/>
                          <a:pt x="536" y="556"/>
                          <a:pt x="525" y="512"/>
                        </a:cubicBezTo>
                        <a:lnTo>
                          <a:pt x="525" y="512"/>
                        </a:lnTo>
                        <a:cubicBezTo>
                          <a:pt x="538" y="525"/>
                          <a:pt x="551" y="530"/>
                          <a:pt x="566" y="530"/>
                        </a:cubicBezTo>
                        <a:cubicBezTo>
                          <a:pt x="576" y="530"/>
                          <a:pt x="588" y="527"/>
                          <a:pt x="602" y="523"/>
                        </a:cubicBezTo>
                        <a:cubicBezTo>
                          <a:pt x="613" y="523"/>
                          <a:pt x="624" y="512"/>
                          <a:pt x="646" y="512"/>
                        </a:cubicBezTo>
                        <a:lnTo>
                          <a:pt x="646" y="501"/>
                        </a:lnTo>
                        <a:cubicBezTo>
                          <a:pt x="689" y="457"/>
                          <a:pt x="733" y="413"/>
                          <a:pt x="788" y="370"/>
                        </a:cubicBezTo>
                        <a:cubicBezTo>
                          <a:pt x="821" y="337"/>
                          <a:pt x="875" y="326"/>
                          <a:pt x="919" y="304"/>
                        </a:cubicBezTo>
                        <a:cubicBezTo>
                          <a:pt x="963" y="293"/>
                          <a:pt x="1017" y="282"/>
                          <a:pt x="1072" y="271"/>
                        </a:cubicBezTo>
                        <a:close/>
                        <a:moveTo>
                          <a:pt x="878" y="1"/>
                        </a:moveTo>
                        <a:cubicBezTo>
                          <a:pt x="755" y="1"/>
                          <a:pt x="629" y="15"/>
                          <a:pt x="503" y="42"/>
                        </a:cubicBezTo>
                        <a:cubicBezTo>
                          <a:pt x="449" y="63"/>
                          <a:pt x="405" y="85"/>
                          <a:pt x="372" y="129"/>
                        </a:cubicBezTo>
                        <a:cubicBezTo>
                          <a:pt x="339" y="162"/>
                          <a:pt x="317" y="162"/>
                          <a:pt x="317" y="184"/>
                        </a:cubicBezTo>
                        <a:cubicBezTo>
                          <a:pt x="306" y="227"/>
                          <a:pt x="317" y="271"/>
                          <a:pt x="328" y="304"/>
                        </a:cubicBezTo>
                        <a:cubicBezTo>
                          <a:pt x="339" y="315"/>
                          <a:pt x="350" y="337"/>
                          <a:pt x="361" y="359"/>
                        </a:cubicBezTo>
                        <a:lnTo>
                          <a:pt x="372" y="370"/>
                        </a:lnTo>
                        <a:lnTo>
                          <a:pt x="361" y="370"/>
                        </a:lnTo>
                        <a:cubicBezTo>
                          <a:pt x="332" y="357"/>
                          <a:pt x="302" y="351"/>
                          <a:pt x="272" y="351"/>
                        </a:cubicBezTo>
                        <a:cubicBezTo>
                          <a:pt x="198" y="351"/>
                          <a:pt x="126" y="387"/>
                          <a:pt x="88" y="457"/>
                        </a:cubicBezTo>
                        <a:cubicBezTo>
                          <a:pt x="55" y="556"/>
                          <a:pt x="33" y="665"/>
                          <a:pt x="22" y="774"/>
                        </a:cubicBezTo>
                        <a:cubicBezTo>
                          <a:pt x="11" y="873"/>
                          <a:pt x="0" y="993"/>
                          <a:pt x="11" y="1102"/>
                        </a:cubicBezTo>
                        <a:cubicBezTo>
                          <a:pt x="11" y="1190"/>
                          <a:pt x="55" y="1267"/>
                          <a:pt x="66" y="1354"/>
                        </a:cubicBezTo>
                        <a:cubicBezTo>
                          <a:pt x="77" y="1431"/>
                          <a:pt x="110" y="1518"/>
                          <a:pt x="121" y="1617"/>
                        </a:cubicBezTo>
                        <a:cubicBezTo>
                          <a:pt x="142" y="1748"/>
                          <a:pt x="197" y="1879"/>
                          <a:pt x="274" y="1999"/>
                        </a:cubicBezTo>
                        <a:cubicBezTo>
                          <a:pt x="317" y="2065"/>
                          <a:pt x="339" y="2142"/>
                          <a:pt x="383" y="2207"/>
                        </a:cubicBezTo>
                        <a:lnTo>
                          <a:pt x="525" y="2404"/>
                        </a:lnTo>
                        <a:cubicBezTo>
                          <a:pt x="624" y="2535"/>
                          <a:pt x="744" y="2645"/>
                          <a:pt x="875" y="2732"/>
                        </a:cubicBezTo>
                        <a:cubicBezTo>
                          <a:pt x="1061" y="2852"/>
                          <a:pt x="1258" y="2918"/>
                          <a:pt x="1477" y="2940"/>
                        </a:cubicBezTo>
                        <a:cubicBezTo>
                          <a:pt x="1526" y="2946"/>
                          <a:pt x="1574" y="2948"/>
                          <a:pt x="1623" y="2948"/>
                        </a:cubicBezTo>
                        <a:cubicBezTo>
                          <a:pt x="1858" y="2948"/>
                          <a:pt x="2089" y="2885"/>
                          <a:pt x="2297" y="2776"/>
                        </a:cubicBezTo>
                        <a:cubicBezTo>
                          <a:pt x="2538" y="2634"/>
                          <a:pt x="2746" y="2459"/>
                          <a:pt x="2931" y="2240"/>
                        </a:cubicBezTo>
                        <a:lnTo>
                          <a:pt x="3019" y="2131"/>
                        </a:lnTo>
                        <a:cubicBezTo>
                          <a:pt x="3030" y="2087"/>
                          <a:pt x="3041" y="2032"/>
                          <a:pt x="3052" y="1988"/>
                        </a:cubicBezTo>
                        <a:lnTo>
                          <a:pt x="3085" y="1802"/>
                        </a:lnTo>
                        <a:lnTo>
                          <a:pt x="3085" y="1770"/>
                        </a:lnTo>
                        <a:cubicBezTo>
                          <a:pt x="3085" y="1759"/>
                          <a:pt x="3085" y="1759"/>
                          <a:pt x="3085" y="1748"/>
                        </a:cubicBezTo>
                        <a:lnTo>
                          <a:pt x="3183" y="1617"/>
                        </a:lnTo>
                        <a:cubicBezTo>
                          <a:pt x="3205" y="1584"/>
                          <a:pt x="3216" y="1551"/>
                          <a:pt x="3227" y="1518"/>
                        </a:cubicBezTo>
                        <a:cubicBezTo>
                          <a:pt x="3227" y="1474"/>
                          <a:pt x="3227" y="1431"/>
                          <a:pt x="3205" y="1387"/>
                        </a:cubicBezTo>
                        <a:cubicBezTo>
                          <a:pt x="3183" y="1343"/>
                          <a:pt x="3161" y="1288"/>
                          <a:pt x="3128" y="1256"/>
                        </a:cubicBezTo>
                        <a:lnTo>
                          <a:pt x="3106" y="1223"/>
                        </a:lnTo>
                        <a:cubicBezTo>
                          <a:pt x="3041" y="1168"/>
                          <a:pt x="2975" y="1113"/>
                          <a:pt x="2910" y="1070"/>
                        </a:cubicBezTo>
                        <a:cubicBezTo>
                          <a:pt x="2789" y="971"/>
                          <a:pt x="2669" y="873"/>
                          <a:pt x="2560" y="763"/>
                        </a:cubicBezTo>
                        <a:cubicBezTo>
                          <a:pt x="2428" y="632"/>
                          <a:pt x="2286" y="523"/>
                          <a:pt x="2155" y="402"/>
                        </a:cubicBezTo>
                        <a:lnTo>
                          <a:pt x="1969" y="238"/>
                        </a:lnTo>
                        <a:lnTo>
                          <a:pt x="1849" y="118"/>
                        </a:lnTo>
                        <a:cubicBezTo>
                          <a:pt x="1827" y="85"/>
                          <a:pt x="1783" y="96"/>
                          <a:pt x="1750" y="85"/>
                        </a:cubicBezTo>
                        <a:lnTo>
                          <a:pt x="1663" y="74"/>
                        </a:lnTo>
                        <a:lnTo>
                          <a:pt x="1389" y="20"/>
                        </a:lnTo>
                        <a:lnTo>
                          <a:pt x="1116" y="20"/>
                        </a:lnTo>
                        <a:cubicBezTo>
                          <a:pt x="1038" y="7"/>
                          <a:pt x="959" y="1"/>
                          <a:pt x="87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" name="Google Shape;298;p3"/>
                  <p:cNvSpPr/>
                  <p:nvPr/>
                </p:nvSpPr>
                <p:spPr>
                  <a:xfrm>
                    <a:off x="7512800" y="331625"/>
                    <a:ext cx="43775" cy="5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1" h="2241" extrusionOk="0">
                        <a:moveTo>
                          <a:pt x="690" y="0"/>
                        </a:moveTo>
                        <a:cubicBezTo>
                          <a:pt x="646" y="0"/>
                          <a:pt x="592" y="11"/>
                          <a:pt x="537" y="33"/>
                        </a:cubicBezTo>
                        <a:cubicBezTo>
                          <a:pt x="493" y="44"/>
                          <a:pt x="449" y="66"/>
                          <a:pt x="406" y="88"/>
                        </a:cubicBezTo>
                        <a:cubicBezTo>
                          <a:pt x="351" y="131"/>
                          <a:pt x="307" y="175"/>
                          <a:pt x="263" y="230"/>
                        </a:cubicBezTo>
                        <a:lnTo>
                          <a:pt x="263" y="241"/>
                        </a:lnTo>
                        <a:cubicBezTo>
                          <a:pt x="231" y="274"/>
                          <a:pt x="198" y="328"/>
                          <a:pt x="165" y="372"/>
                        </a:cubicBezTo>
                        <a:cubicBezTo>
                          <a:pt x="143" y="416"/>
                          <a:pt x="121" y="449"/>
                          <a:pt x="99" y="492"/>
                        </a:cubicBezTo>
                        <a:cubicBezTo>
                          <a:pt x="88" y="503"/>
                          <a:pt x="88" y="525"/>
                          <a:pt x="78" y="536"/>
                        </a:cubicBezTo>
                        <a:cubicBezTo>
                          <a:pt x="56" y="602"/>
                          <a:pt x="34" y="667"/>
                          <a:pt x="23" y="733"/>
                        </a:cubicBezTo>
                        <a:cubicBezTo>
                          <a:pt x="23" y="755"/>
                          <a:pt x="12" y="788"/>
                          <a:pt x="12" y="810"/>
                        </a:cubicBezTo>
                        <a:lnTo>
                          <a:pt x="12" y="941"/>
                        </a:lnTo>
                        <a:cubicBezTo>
                          <a:pt x="12" y="995"/>
                          <a:pt x="1" y="1006"/>
                          <a:pt x="1" y="1039"/>
                        </a:cubicBezTo>
                        <a:cubicBezTo>
                          <a:pt x="1" y="1127"/>
                          <a:pt x="12" y="1214"/>
                          <a:pt x="12" y="1313"/>
                        </a:cubicBezTo>
                        <a:cubicBezTo>
                          <a:pt x="12" y="1422"/>
                          <a:pt x="12" y="1520"/>
                          <a:pt x="34" y="1630"/>
                        </a:cubicBezTo>
                        <a:lnTo>
                          <a:pt x="110" y="1685"/>
                        </a:lnTo>
                        <a:cubicBezTo>
                          <a:pt x="110" y="1652"/>
                          <a:pt x="132" y="1674"/>
                          <a:pt x="132" y="1652"/>
                        </a:cubicBezTo>
                        <a:cubicBezTo>
                          <a:pt x="132" y="1632"/>
                          <a:pt x="140" y="1628"/>
                          <a:pt x="149" y="1628"/>
                        </a:cubicBezTo>
                        <a:cubicBezTo>
                          <a:pt x="155" y="1628"/>
                          <a:pt x="161" y="1630"/>
                          <a:pt x="165" y="1630"/>
                        </a:cubicBezTo>
                        <a:cubicBezTo>
                          <a:pt x="176" y="1597"/>
                          <a:pt x="198" y="1575"/>
                          <a:pt x="220" y="1553"/>
                        </a:cubicBezTo>
                        <a:lnTo>
                          <a:pt x="220" y="1499"/>
                        </a:lnTo>
                        <a:cubicBezTo>
                          <a:pt x="209" y="1477"/>
                          <a:pt x="209" y="1466"/>
                          <a:pt x="198" y="1444"/>
                        </a:cubicBezTo>
                        <a:cubicBezTo>
                          <a:pt x="187" y="1389"/>
                          <a:pt x="176" y="1335"/>
                          <a:pt x="176" y="1280"/>
                        </a:cubicBezTo>
                        <a:cubicBezTo>
                          <a:pt x="154" y="1181"/>
                          <a:pt x="132" y="1094"/>
                          <a:pt x="132" y="1017"/>
                        </a:cubicBezTo>
                        <a:cubicBezTo>
                          <a:pt x="132" y="985"/>
                          <a:pt x="143" y="963"/>
                          <a:pt x="143" y="930"/>
                        </a:cubicBezTo>
                        <a:cubicBezTo>
                          <a:pt x="143" y="897"/>
                          <a:pt x="143" y="853"/>
                          <a:pt x="143" y="810"/>
                        </a:cubicBezTo>
                        <a:cubicBezTo>
                          <a:pt x="143" y="755"/>
                          <a:pt x="154" y="700"/>
                          <a:pt x="176" y="645"/>
                        </a:cubicBezTo>
                        <a:cubicBezTo>
                          <a:pt x="176" y="635"/>
                          <a:pt x="198" y="624"/>
                          <a:pt x="198" y="602"/>
                        </a:cubicBezTo>
                        <a:cubicBezTo>
                          <a:pt x="198" y="602"/>
                          <a:pt x="198" y="591"/>
                          <a:pt x="198" y="580"/>
                        </a:cubicBezTo>
                        <a:cubicBezTo>
                          <a:pt x="198" y="569"/>
                          <a:pt x="209" y="569"/>
                          <a:pt x="209" y="558"/>
                        </a:cubicBezTo>
                        <a:cubicBezTo>
                          <a:pt x="253" y="427"/>
                          <a:pt x="351" y="306"/>
                          <a:pt x="471" y="230"/>
                        </a:cubicBezTo>
                        <a:cubicBezTo>
                          <a:pt x="559" y="197"/>
                          <a:pt x="657" y="186"/>
                          <a:pt x="745" y="186"/>
                        </a:cubicBezTo>
                        <a:cubicBezTo>
                          <a:pt x="778" y="175"/>
                          <a:pt x="810" y="164"/>
                          <a:pt x="843" y="164"/>
                        </a:cubicBezTo>
                        <a:lnTo>
                          <a:pt x="898" y="164"/>
                        </a:lnTo>
                        <a:cubicBezTo>
                          <a:pt x="1040" y="197"/>
                          <a:pt x="1171" y="263"/>
                          <a:pt x="1292" y="339"/>
                        </a:cubicBezTo>
                        <a:cubicBezTo>
                          <a:pt x="1313" y="350"/>
                          <a:pt x="1313" y="361"/>
                          <a:pt x="1335" y="383"/>
                        </a:cubicBezTo>
                        <a:lnTo>
                          <a:pt x="1456" y="470"/>
                        </a:lnTo>
                        <a:cubicBezTo>
                          <a:pt x="1499" y="503"/>
                          <a:pt x="1543" y="536"/>
                          <a:pt x="1587" y="580"/>
                        </a:cubicBezTo>
                        <a:cubicBezTo>
                          <a:pt x="1663" y="689"/>
                          <a:pt x="1696" y="810"/>
                          <a:pt x="1674" y="941"/>
                        </a:cubicBezTo>
                        <a:cubicBezTo>
                          <a:pt x="1653" y="1061"/>
                          <a:pt x="1642" y="1170"/>
                          <a:pt x="1609" y="1291"/>
                        </a:cubicBezTo>
                        <a:cubicBezTo>
                          <a:pt x="1609" y="1389"/>
                          <a:pt x="1598" y="1488"/>
                          <a:pt x="1565" y="1575"/>
                        </a:cubicBezTo>
                        <a:cubicBezTo>
                          <a:pt x="1565" y="1608"/>
                          <a:pt x="1554" y="1641"/>
                          <a:pt x="1543" y="1674"/>
                        </a:cubicBezTo>
                        <a:cubicBezTo>
                          <a:pt x="1532" y="1695"/>
                          <a:pt x="1521" y="1728"/>
                          <a:pt x="1499" y="1750"/>
                        </a:cubicBezTo>
                        <a:cubicBezTo>
                          <a:pt x="1488" y="1783"/>
                          <a:pt x="1478" y="1805"/>
                          <a:pt x="1456" y="1838"/>
                        </a:cubicBezTo>
                        <a:cubicBezTo>
                          <a:pt x="1412" y="1881"/>
                          <a:pt x="1357" y="1925"/>
                          <a:pt x="1303" y="1958"/>
                        </a:cubicBezTo>
                        <a:cubicBezTo>
                          <a:pt x="1270" y="1980"/>
                          <a:pt x="1237" y="2013"/>
                          <a:pt x="1204" y="2024"/>
                        </a:cubicBezTo>
                        <a:cubicBezTo>
                          <a:pt x="1106" y="2089"/>
                          <a:pt x="985" y="2144"/>
                          <a:pt x="876" y="2166"/>
                        </a:cubicBezTo>
                        <a:lnTo>
                          <a:pt x="865" y="2166"/>
                        </a:lnTo>
                        <a:cubicBezTo>
                          <a:pt x="843" y="2199"/>
                          <a:pt x="778" y="2199"/>
                          <a:pt x="788" y="2231"/>
                        </a:cubicBezTo>
                        <a:cubicBezTo>
                          <a:pt x="792" y="2238"/>
                          <a:pt x="801" y="2240"/>
                          <a:pt x="815" y="2240"/>
                        </a:cubicBezTo>
                        <a:cubicBezTo>
                          <a:pt x="849" y="2240"/>
                          <a:pt x="906" y="2225"/>
                          <a:pt x="953" y="2210"/>
                        </a:cubicBezTo>
                        <a:cubicBezTo>
                          <a:pt x="974" y="2199"/>
                          <a:pt x="996" y="2188"/>
                          <a:pt x="1018" y="2177"/>
                        </a:cubicBezTo>
                        <a:cubicBezTo>
                          <a:pt x="1073" y="2144"/>
                          <a:pt x="1128" y="2111"/>
                          <a:pt x="1182" y="2078"/>
                        </a:cubicBezTo>
                        <a:cubicBezTo>
                          <a:pt x="1259" y="2056"/>
                          <a:pt x="1335" y="2013"/>
                          <a:pt x="1390" y="1947"/>
                        </a:cubicBezTo>
                        <a:cubicBezTo>
                          <a:pt x="1488" y="1870"/>
                          <a:pt x="1565" y="1761"/>
                          <a:pt x="1609" y="1630"/>
                        </a:cubicBezTo>
                        <a:cubicBezTo>
                          <a:pt x="1631" y="1510"/>
                          <a:pt x="1653" y="1378"/>
                          <a:pt x="1663" y="1258"/>
                        </a:cubicBezTo>
                        <a:cubicBezTo>
                          <a:pt x="1674" y="1214"/>
                          <a:pt x="1685" y="1170"/>
                          <a:pt x="1696" y="1138"/>
                        </a:cubicBezTo>
                        <a:lnTo>
                          <a:pt x="1696" y="1105"/>
                        </a:lnTo>
                        <a:cubicBezTo>
                          <a:pt x="1707" y="1028"/>
                          <a:pt x="1740" y="974"/>
                          <a:pt x="1740" y="930"/>
                        </a:cubicBezTo>
                        <a:cubicBezTo>
                          <a:pt x="1751" y="886"/>
                          <a:pt x="1751" y="842"/>
                          <a:pt x="1751" y="810"/>
                        </a:cubicBezTo>
                        <a:cubicBezTo>
                          <a:pt x="1751" y="733"/>
                          <a:pt x="1718" y="667"/>
                          <a:pt x="1685" y="602"/>
                        </a:cubicBezTo>
                        <a:lnTo>
                          <a:pt x="1685" y="591"/>
                        </a:lnTo>
                        <a:cubicBezTo>
                          <a:pt x="1653" y="514"/>
                          <a:pt x="1598" y="449"/>
                          <a:pt x="1543" y="383"/>
                        </a:cubicBezTo>
                        <a:cubicBezTo>
                          <a:pt x="1467" y="317"/>
                          <a:pt x="1390" y="263"/>
                          <a:pt x="1313" y="219"/>
                        </a:cubicBezTo>
                        <a:cubicBezTo>
                          <a:pt x="1292" y="208"/>
                          <a:pt x="1281" y="186"/>
                          <a:pt x="1259" y="175"/>
                        </a:cubicBezTo>
                        <a:cubicBezTo>
                          <a:pt x="1248" y="164"/>
                          <a:pt x="1215" y="164"/>
                          <a:pt x="1204" y="153"/>
                        </a:cubicBezTo>
                        <a:cubicBezTo>
                          <a:pt x="1182" y="142"/>
                          <a:pt x="1149" y="110"/>
                          <a:pt x="1117" y="99"/>
                        </a:cubicBezTo>
                        <a:cubicBezTo>
                          <a:pt x="1029" y="66"/>
                          <a:pt x="942" y="44"/>
                          <a:pt x="854" y="22"/>
                        </a:cubicBezTo>
                        <a:cubicBezTo>
                          <a:pt x="799" y="11"/>
                          <a:pt x="745" y="0"/>
                          <a:pt x="69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99" name="Google Shape;299;p3"/>
                <p:cNvGrpSpPr/>
                <p:nvPr/>
              </p:nvGrpSpPr>
              <p:grpSpPr>
                <a:xfrm rot="10800000" flipH="1">
                  <a:off x="11506238" y="4289400"/>
                  <a:ext cx="71100" cy="74200"/>
                  <a:chOff x="8502650" y="1222725"/>
                  <a:chExt cx="71100" cy="74200"/>
                </a:xfrm>
              </p:grpSpPr>
              <p:sp>
                <p:nvSpPr>
                  <p:cNvPr id="300" name="Google Shape;300;p3"/>
                  <p:cNvSpPr/>
                  <p:nvPr/>
                </p:nvSpPr>
                <p:spPr>
                  <a:xfrm>
                    <a:off x="8540100" y="1224925"/>
                    <a:ext cx="25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2" extrusionOk="0">
                        <a:moveTo>
                          <a:pt x="1" y="11"/>
                        </a:move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cubicBezTo>
                          <a:pt x="1" y="0"/>
                          <a:pt x="1" y="11"/>
                          <a:pt x="1" y="1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3"/>
                  <p:cNvSpPr/>
                  <p:nvPr/>
                </p:nvSpPr>
                <p:spPr>
                  <a:xfrm>
                    <a:off x="8502650" y="1222725"/>
                    <a:ext cx="71100" cy="7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4" h="2968" extrusionOk="0">
                        <a:moveTo>
                          <a:pt x="952" y="121"/>
                        </a:moveTo>
                        <a:cubicBezTo>
                          <a:pt x="1007" y="121"/>
                          <a:pt x="1061" y="132"/>
                          <a:pt x="1105" y="154"/>
                        </a:cubicBezTo>
                        <a:cubicBezTo>
                          <a:pt x="1149" y="165"/>
                          <a:pt x="1182" y="187"/>
                          <a:pt x="1225" y="198"/>
                        </a:cubicBezTo>
                        <a:lnTo>
                          <a:pt x="1258" y="220"/>
                        </a:lnTo>
                        <a:cubicBezTo>
                          <a:pt x="1280" y="231"/>
                          <a:pt x="1302" y="241"/>
                          <a:pt x="1313" y="252"/>
                        </a:cubicBezTo>
                        <a:cubicBezTo>
                          <a:pt x="1335" y="263"/>
                          <a:pt x="1335" y="263"/>
                          <a:pt x="1346" y="274"/>
                        </a:cubicBezTo>
                        <a:lnTo>
                          <a:pt x="1357" y="285"/>
                        </a:lnTo>
                        <a:cubicBezTo>
                          <a:pt x="1389" y="285"/>
                          <a:pt x="1411" y="274"/>
                          <a:pt x="1444" y="263"/>
                        </a:cubicBezTo>
                        <a:cubicBezTo>
                          <a:pt x="1477" y="252"/>
                          <a:pt x="1499" y="231"/>
                          <a:pt x="1521" y="209"/>
                        </a:cubicBezTo>
                        <a:cubicBezTo>
                          <a:pt x="1532" y="241"/>
                          <a:pt x="1553" y="274"/>
                          <a:pt x="1586" y="285"/>
                        </a:cubicBezTo>
                        <a:cubicBezTo>
                          <a:pt x="1619" y="307"/>
                          <a:pt x="1652" y="329"/>
                          <a:pt x="1685" y="351"/>
                        </a:cubicBezTo>
                        <a:cubicBezTo>
                          <a:pt x="1717" y="362"/>
                          <a:pt x="1761" y="384"/>
                          <a:pt x="1794" y="406"/>
                        </a:cubicBezTo>
                        <a:cubicBezTo>
                          <a:pt x="1849" y="438"/>
                          <a:pt x="1903" y="482"/>
                          <a:pt x="1958" y="515"/>
                        </a:cubicBezTo>
                        <a:cubicBezTo>
                          <a:pt x="2111" y="635"/>
                          <a:pt x="2242" y="777"/>
                          <a:pt x="2352" y="931"/>
                        </a:cubicBezTo>
                        <a:cubicBezTo>
                          <a:pt x="2385" y="985"/>
                          <a:pt x="2417" y="1040"/>
                          <a:pt x="2450" y="1095"/>
                        </a:cubicBezTo>
                        <a:lnTo>
                          <a:pt x="2450" y="1106"/>
                        </a:lnTo>
                        <a:cubicBezTo>
                          <a:pt x="2483" y="1182"/>
                          <a:pt x="2516" y="1270"/>
                          <a:pt x="2549" y="1346"/>
                        </a:cubicBezTo>
                        <a:cubicBezTo>
                          <a:pt x="2560" y="1401"/>
                          <a:pt x="2582" y="1456"/>
                          <a:pt x="2582" y="1521"/>
                        </a:cubicBezTo>
                        <a:cubicBezTo>
                          <a:pt x="2582" y="1532"/>
                          <a:pt x="2603" y="1641"/>
                          <a:pt x="2614" y="1652"/>
                        </a:cubicBezTo>
                        <a:cubicBezTo>
                          <a:pt x="2614" y="1718"/>
                          <a:pt x="2614" y="1773"/>
                          <a:pt x="2614" y="1838"/>
                        </a:cubicBezTo>
                        <a:cubicBezTo>
                          <a:pt x="2603" y="1882"/>
                          <a:pt x="2592" y="1915"/>
                          <a:pt x="2582" y="1959"/>
                        </a:cubicBezTo>
                        <a:cubicBezTo>
                          <a:pt x="2560" y="2046"/>
                          <a:pt x="2516" y="2145"/>
                          <a:pt x="2472" y="2232"/>
                        </a:cubicBezTo>
                        <a:cubicBezTo>
                          <a:pt x="2461" y="2254"/>
                          <a:pt x="2450" y="2276"/>
                          <a:pt x="2428" y="2309"/>
                        </a:cubicBezTo>
                        <a:lnTo>
                          <a:pt x="2417" y="2309"/>
                        </a:lnTo>
                        <a:cubicBezTo>
                          <a:pt x="2407" y="2331"/>
                          <a:pt x="2396" y="2341"/>
                          <a:pt x="2385" y="2363"/>
                        </a:cubicBezTo>
                        <a:cubicBezTo>
                          <a:pt x="2210" y="2560"/>
                          <a:pt x="1991" y="2691"/>
                          <a:pt x="1739" y="2746"/>
                        </a:cubicBezTo>
                        <a:lnTo>
                          <a:pt x="1696" y="2757"/>
                        </a:lnTo>
                        <a:lnTo>
                          <a:pt x="1696" y="2768"/>
                        </a:lnTo>
                        <a:lnTo>
                          <a:pt x="1663" y="2801"/>
                        </a:lnTo>
                        <a:cubicBezTo>
                          <a:pt x="1619" y="2790"/>
                          <a:pt x="1575" y="2779"/>
                          <a:pt x="1542" y="2757"/>
                        </a:cubicBezTo>
                        <a:lnTo>
                          <a:pt x="1455" y="2724"/>
                        </a:lnTo>
                        <a:lnTo>
                          <a:pt x="1422" y="2702"/>
                        </a:lnTo>
                        <a:cubicBezTo>
                          <a:pt x="1400" y="2702"/>
                          <a:pt x="1389" y="2702"/>
                          <a:pt x="1367" y="2691"/>
                        </a:cubicBezTo>
                        <a:cubicBezTo>
                          <a:pt x="1357" y="2681"/>
                          <a:pt x="1357" y="2681"/>
                          <a:pt x="1346" y="2681"/>
                        </a:cubicBezTo>
                        <a:lnTo>
                          <a:pt x="1280" y="2648"/>
                        </a:lnTo>
                        <a:lnTo>
                          <a:pt x="1236" y="2604"/>
                        </a:lnTo>
                        <a:lnTo>
                          <a:pt x="1214" y="2593"/>
                        </a:lnTo>
                        <a:cubicBezTo>
                          <a:pt x="1160" y="2571"/>
                          <a:pt x="1105" y="2549"/>
                          <a:pt x="1050" y="2527"/>
                        </a:cubicBezTo>
                        <a:cubicBezTo>
                          <a:pt x="974" y="2506"/>
                          <a:pt x="919" y="2462"/>
                          <a:pt x="864" y="2407"/>
                        </a:cubicBezTo>
                        <a:cubicBezTo>
                          <a:pt x="832" y="2374"/>
                          <a:pt x="766" y="2320"/>
                          <a:pt x="744" y="2287"/>
                        </a:cubicBezTo>
                        <a:cubicBezTo>
                          <a:pt x="678" y="2221"/>
                          <a:pt x="646" y="2199"/>
                          <a:pt x="591" y="2134"/>
                        </a:cubicBezTo>
                        <a:cubicBezTo>
                          <a:pt x="471" y="2002"/>
                          <a:pt x="372" y="1838"/>
                          <a:pt x="307" y="1663"/>
                        </a:cubicBezTo>
                        <a:cubicBezTo>
                          <a:pt x="296" y="1620"/>
                          <a:pt x="285" y="1576"/>
                          <a:pt x="274" y="1532"/>
                        </a:cubicBezTo>
                        <a:cubicBezTo>
                          <a:pt x="263" y="1456"/>
                          <a:pt x="263" y="1390"/>
                          <a:pt x="252" y="1313"/>
                        </a:cubicBezTo>
                        <a:cubicBezTo>
                          <a:pt x="230" y="1248"/>
                          <a:pt x="230" y="1182"/>
                          <a:pt x="252" y="1116"/>
                        </a:cubicBezTo>
                        <a:cubicBezTo>
                          <a:pt x="263" y="996"/>
                          <a:pt x="307" y="887"/>
                          <a:pt x="361" y="777"/>
                        </a:cubicBezTo>
                        <a:cubicBezTo>
                          <a:pt x="449" y="613"/>
                          <a:pt x="580" y="482"/>
                          <a:pt x="744" y="384"/>
                        </a:cubicBezTo>
                        <a:cubicBezTo>
                          <a:pt x="788" y="351"/>
                          <a:pt x="853" y="329"/>
                          <a:pt x="886" y="307"/>
                        </a:cubicBezTo>
                        <a:cubicBezTo>
                          <a:pt x="927" y="282"/>
                          <a:pt x="972" y="273"/>
                          <a:pt x="1026" y="273"/>
                        </a:cubicBezTo>
                        <a:cubicBezTo>
                          <a:pt x="1087" y="273"/>
                          <a:pt x="1159" y="284"/>
                          <a:pt x="1247" y="296"/>
                        </a:cubicBezTo>
                        <a:lnTo>
                          <a:pt x="1236" y="285"/>
                        </a:lnTo>
                        <a:cubicBezTo>
                          <a:pt x="1225" y="274"/>
                          <a:pt x="1214" y="274"/>
                          <a:pt x="1203" y="263"/>
                        </a:cubicBezTo>
                        <a:cubicBezTo>
                          <a:pt x="1160" y="252"/>
                          <a:pt x="1127" y="241"/>
                          <a:pt x="1083" y="231"/>
                        </a:cubicBezTo>
                        <a:cubicBezTo>
                          <a:pt x="1067" y="225"/>
                          <a:pt x="1050" y="222"/>
                          <a:pt x="1035" y="222"/>
                        </a:cubicBezTo>
                        <a:cubicBezTo>
                          <a:pt x="1020" y="222"/>
                          <a:pt x="1007" y="225"/>
                          <a:pt x="996" y="231"/>
                        </a:cubicBezTo>
                        <a:lnTo>
                          <a:pt x="963" y="231"/>
                        </a:lnTo>
                        <a:cubicBezTo>
                          <a:pt x="963" y="220"/>
                          <a:pt x="952" y="209"/>
                          <a:pt x="941" y="198"/>
                        </a:cubicBezTo>
                        <a:cubicBezTo>
                          <a:pt x="941" y="198"/>
                          <a:pt x="941" y="187"/>
                          <a:pt x="941" y="176"/>
                        </a:cubicBezTo>
                        <a:cubicBezTo>
                          <a:pt x="930" y="176"/>
                          <a:pt x="941" y="165"/>
                          <a:pt x="919" y="165"/>
                        </a:cubicBezTo>
                        <a:cubicBezTo>
                          <a:pt x="941" y="143"/>
                          <a:pt x="941" y="143"/>
                          <a:pt x="952" y="121"/>
                        </a:cubicBezTo>
                        <a:close/>
                        <a:moveTo>
                          <a:pt x="1553" y="1"/>
                        </a:moveTo>
                        <a:cubicBezTo>
                          <a:pt x="1532" y="12"/>
                          <a:pt x="1521" y="23"/>
                          <a:pt x="1510" y="45"/>
                        </a:cubicBezTo>
                        <a:cubicBezTo>
                          <a:pt x="1510" y="56"/>
                          <a:pt x="1499" y="77"/>
                          <a:pt x="1499" y="88"/>
                        </a:cubicBezTo>
                        <a:cubicBezTo>
                          <a:pt x="1488" y="67"/>
                          <a:pt x="1455" y="56"/>
                          <a:pt x="1433" y="45"/>
                        </a:cubicBezTo>
                        <a:cubicBezTo>
                          <a:pt x="1400" y="23"/>
                          <a:pt x="1367" y="23"/>
                          <a:pt x="1335" y="23"/>
                        </a:cubicBezTo>
                        <a:lnTo>
                          <a:pt x="1083" y="23"/>
                        </a:lnTo>
                        <a:cubicBezTo>
                          <a:pt x="1068" y="21"/>
                          <a:pt x="1052" y="21"/>
                          <a:pt x="1037" y="21"/>
                        </a:cubicBezTo>
                        <a:cubicBezTo>
                          <a:pt x="932" y="21"/>
                          <a:pt x="828" y="52"/>
                          <a:pt x="733" y="99"/>
                        </a:cubicBezTo>
                        <a:cubicBezTo>
                          <a:pt x="667" y="143"/>
                          <a:pt x="613" y="209"/>
                          <a:pt x="547" y="252"/>
                        </a:cubicBezTo>
                        <a:cubicBezTo>
                          <a:pt x="482" y="307"/>
                          <a:pt x="427" y="373"/>
                          <a:pt x="350" y="427"/>
                        </a:cubicBezTo>
                        <a:cubicBezTo>
                          <a:pt x="252" y="526"/>
                          <a:pt x="175" y="646"/>
                          <a:pt x="132" y="777"/>
                        </a:cubicBezTo>
                        <a:cubicBezTo>
                          <a:pt x="11" y="1073"/>
                          <a:pt x="0" y="1390"/>
                          <a:pt x="88" y="1696"/>
                        </a:cubicBezTo>
                        <a:cubicBezTo>
                          <a:pt x="153" y="1871"/>
                          <a:pt x="241" y="2046"/>
                          <a:pt x="361" y="2199"/>
                        </a:cubicBezTo>
                        <a:cubicBezTo>
                          <a:pt x="438" y="2298"/>
                          <a:pt x="525" y="2396"/>
                          <a:pt x="624" y="2484"/>
                        </a:cubicBezTo>
                        <a:cubicBezTo>
                          <a:pt x="667" y="2527"/>
                          <a:pt x="722" y="2571"/>
                          <a:pt x="766" y="2604"/>
                        </a:cubicBezTo>
                        <a:cubicBezTo>
                          <a:pt x="821" y="2648"/>
                          <a:pt x="875" y="2691"/>
                          <a:pt x="941" y="2713"/>
                        </a:cubicBezTo>
                        <a:cubicBezTo>
                          <a:pt x="1061" y="2768"/>
                          <a:pt x="1182" y="2801"/>
                          <a:pt x="1302" y="2834"/>
                        </a:cubicBezTo>
                        <a:cubicBezTo>
                          <a:pt x="1357" y="2856"/>
                          <a:pt x="1400" y="2877"/>
                          <a:pt x="1455" y="2899"/>
                        </a:cubicBezTo>
                        <a:cubicBezTo>
                          <a:pt x="1477" y="2910"/>
                          <a:pt x="1510" y="2932"/>
                          <a:pt x="1542" y="2954"/>
                        </a:cubicBezTo>
                        <a:cubicBezTo>
                          <a:pt x="1548" y="2965"/>
                          <a:pt x="1559" y="2968"/>
                          <a:pt x="1571" y="2968"/>
                        </a:cubicBezTo>
                        <a:cubicBezTo>
                          <a:pt x="1583" y="2968"/>
                          <a:pt x="1597" y="2965"/>
                          <a:pt x="1608" y="2965"/>
                        </a:cubicBezTo>
                        <a:lnTo>
                          <a:pt x="1674" y="2954"/>
                        </a:lnTo>
                        <a:cubicBezTo>
                          <a:pt x="1805" y="2932"/>
                          <a:pt x="1936" y="2899"/>
                          <a:pt x="2057" y="2856"/>
                        </a:cubicBezTo>
                        <a:cubicBezTo>
                          <a:pt x="2199" y="2790"/>
                          <a:pt x="2341" y="2702"/>
                          <a:pt x="2461" y="2593"/>
                        </a:cubicBezTo>
                        <a:lnTo>
                          <a:pt x="2483" y="2582"/>
                        </a:lnTo>
                        <a:cubicBezTo>
                          <a:pt x="2549" y="2516"/>
                          <a:pt x="2603" y="2451"/>
                          <a:pt x="2647" y="2374"/>
                        </a:cubicBezTo>
                        <a:cubicBezTo>
                          <a:pt x="2746" y="2221"/>
                          <a:pt x="2800" y="2057"/>
                          <a:pt x="2822" y="1882"/>
                        </a:cubicBezTo>
                        <a:cubicBezTo>
                          <a:pt x="2844" y="1696"/>
                          <a:pt x="2822" y="1499"/>
                          <a:pt x="2767" y="1313"/>
                        </a:cubicBezTo>
                        <a:cubicBezTo>
                          <a:pt x="2658" y="974"/>
                          <a:pt x="2461" y="668"/>
                          <a:pt x="2199" y="438"/>
                        </a:cubicBezTo>
                        <a:cubicBezTo>
                          <a:pt x="2078" y="285"/>
                          <a:pt x="1925" y="165"/>
                          <a:pt x="1772" y="67"/>
                        </a:cubicBezTo>
                        <a:cubicBezTo>
                          <a:pt x="1728" y="34"/>
                          <a:pt x="1674" y="23"/>
                          <a:pt x="1630" y="12"/>
                        </a:cubicBezTo>
                        <a:cubicBezTo>
                          <a:pt x="1586" y="12"/>
                          <a:pt x="1575" y="1"/>
                          <a:pt x="155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" name="Google Shape;302;p3"/>
                  <p:cNvSpPr/>
                  <p:nvPr/>
                </p:nvSpPr>
                <p:spPr>
                  <a:xfrm>
                    <a:off x="8517125" y="1257100"/>
                    <a:ext cx="28200" cy="35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8" h="1415" extrusionOk="0">
                        <a:moveTo>
                          <a:pt x="28" y="1"/>
                        </a:moveTo>
                        <a:cubicBezTo>
                          <a:pt x="27" y="1"/>
                          <a:pt x="25" y="2"/>
                          <a:pt x="23" y="4"/>
                        </a:cubicBezTo>
                        <a:cubicBezTo>
                          <a:pt x="1" y="15"/>
                          <a:pt x="23" y="48"/>
                          <a:pt x="34" y="81"/>
                        </a:cubicBezTo>
                        <a:cubicBezTo>
                          <a:pt x="45" y="113"/>
                          <a:pt x="56" y="146"/>
                          <a:pt x="56" y="157"/>
                        </a:cubicBezTo>
                        <a:cubicBezTo>
                          <a:pt x="67" y="168"/>
                          <a:pt x="67" y="223"/>
                          <a:pt x="78" y="245"/>
                        </a:cubicBezTo>
                        <a:cubicBezTo>
                          <a:pt x="88" y="277"/>
                          <a:pt x="99" y="332"/>
                          <a:pt x="110" y="387"/>
                        </a:cubicBezTo>
                        <a:cubicBezTo>
                          <a:pt x="110" y="431"/>
                          <a:pt x="132" y="474"/>
                          <a:pt x="132" y="518"/>
                        </a:cubicBezTo>
                        <a:cubicBezTo>
                          <a:pt x="143" y="540"/>
                          <a:pt x="143" y="551"/>
                          <a:pt x="132" y="562"/>
                        </a:cubicBezTo>
                        <a:lnTo>
                          <a:pt x="132" y="573"/>
                        </a:lnTo>
                        <a:lnTo>
                          <a:pt x="132" y="649"/>
                        </a:lnTo>
                        <a:cubicBezTo>
                          <a:pt x="143" y="660"/>
                          <a:pt x="143" y="682"/>
                          <a:pt x="143" y="693"/>
                        </a:cubicBezTo>
                        <a:cubicBezTo>
                          <a:pt x="165" y="715"/>
                          <a:pt x="176" y="737"/>
                          <a:pt x="187" y="759"/>
                        </a:cubicBezTo>
                        <a:cubicBezTo>
                          <a:pt x="198" y="781"/>
                          <a:pt x="220" y="813"/>
                          <a:pt x="231" y="846"/>
                        </a:cubicBezTo>
                        <a:cubicBezTo>
                          <a:pt x="253" y="868"/>
                          <a:pt x="274" y="901"/>
                          <a:pt x="296" y="923"/>
                        </a:cubicBezTo>
                        <a:cubicBezTo>
                          <a:pt x="296" y="923"/>
                          <a:pt x="296" y="945"/>
                          <a:pt x="307" y="945"/>
                        </a:cubicBezTo>
                        <a:cubicBezTo>
                          <a:pt x="307" y="956"/>
                          <a:pt x="318" y="956"/>
                          <a:pt x="329" y="966"/>
                        </a:cubicBezTo>
                        <a:cubicBezTo>
                          <a:pt x="329" y="977"/>
                          <a:pt x="340" y="988"/>
                          <a:pt x="351" y="999"/>
                        </a:cubicBezTo>
                        <a:cubicBezTo>
                          <a:pt x="373" y="1021"/>
                          <a:pt x="406" y="1043"/>
                          <a:pt x="417" y="1065"/>
                        </a:cubicBezTo>
                        <a:cubicBezTo>
                          <a:pt x="438" y="1087"/>
                          <a:pt x="438" y="1098"/>
                          <a:pt x="460" y="1109"/>
                        </a:cubicBezTo>
                        <a:cubicBezTo>
                          <a:pt x="471" y="1120"/>
                          <a:pt x="482" y="1131"/>
                          <a:pt x="504" y="1141"/>
                        </a:cubicBezTo>
                        <a:cubicBezTo>
                          <a:pt x="515" y="1152"/>
                          <a:pt x="537" y="1163"/>
                          <a:pt x="548" y="1163"/>
                        </a:cubicBezTo>
                        <a:cubicBezTo>
                          <a:pt x="559" y="1174"/>
                          <a:pt x="592" y="1185"/>
                          <a:pt x="613" y="1185"/>
                        </a:cubicBezTo>
                        <a:lnTo>
                          <a:pt x="646" y="1207"/>
                        </a:lnTo>
                        <a:lnTo>
                          <a:pt x="668" y="1218"/>
                        </a:lnTo>
                        <a:lnTo>
                          <a:pt x="723" y="1251"/>
                        </a:lnTo>
                        <a:lnTo>
                          <a:pt x="788" y="1284"/>
                        </a:lnTo>
                        <a:cubicBezTo>
                          <a:pt x="788" y="1295"/>
                          <a:pt x="799" y="1306"/>
                          <a:pt x="810" y="1306"/>
                        </a:cubicBezTo>
                        <a:cubicBezTo>
                          <a:pt x="821" y="1306"/>
                          <a:pt x="843" y="1316"/>
                          <a:pt x="854" y="1316"/>
                        </a:cubicBezTo>
                        <a:lnTo>
                          <a:pt x="887" y="1338"/>
                        </a:lnTo>
                        <a:lnTo>
                          <a:pt x="974" y="1371"/>
                        </a:lnTo>
                        <a:cubicBezTo>
                          <a:pt x="1018" y="1393"/>
                          <a:pt x="1051" y="1404"/>
                          <a:pt x="1095" y="1415"/>
                        </a:cubicBezTo>
                        <a:lnTo>
                          <a:pt x="1128" y="1382"/>
                        </a:lnTo>
                        <a:cubicBezTo>
                          <a:pt x="1117" y="1382"/>
                          <a:pt x="1128" y="1371"/>
                          <a:pt x="1128" y="1371"/>
                        </a:cubicBezTo>
                        <a:cubicBezTo>
                          <a:pt x="1128" y="1360"/>
                          <a:pt x="1128" y="1349"/>
                          <a:pt x="1128" y="1349"/>
                        </a:cubicBezTo>
                        <a:cubicBezTo>
                          <a:pt x="1117" y="1338"/>
                          <a:pt x="1117" y="1316"/>
                          <a:pt x="1117" y="1306"/>
                        </a:cubicBezTo>
                        <a:cubicBezTo>
                          <a:pt x="1111" y="1300"/>
                          <a:pt x="1108" y="1300"/>
                          <a:pt x="1106" y="1300"/>
                        </a:cubicBezTo>
                        <a:cubicBezTo>
                          <a:pt x="1103" y="1300"/>
                          <a:pt x="1100" y="1300"/>
                          <a:pt x="1095" y="1295"/>
                        </a:cubicBezTo>
                        <a:cubicBezTo>
                          <a:pt x="1084" y="1298"/>
                          <a:pt x="1074" y="1299"/>
                          <a:pt x="1065" y="1299"/>
                        </a:cubicBezTo>
                        <a:cubicBezTo>
                          <a:pt x="1046" y="1299"/>
                          <a:pt x="1029" y="1295"/>
                          <a:pt x="1007" y="1295"/>
                        </a:cubicBezTo>
                        <a:cubicBezTo>
                          <a:pt x="974" y="1284"/>
                          <a:pt x="942" y="1284"/>
                          <a:pt x="909" y="1273"/>
                        </a:cubicBezTo>
                        <a:cubicBezTo>
                          <a:pt x="887" y="1262"/>
                          <a:pt x="887" y="1262"/>
                          <a:pt x="876" y="1251"/>
                        </a:cubicBezTo>
                        <a:lnTo>
                          <a:pt x="832" y="1240"/>
                        </a:lnTo>
                        <a:cubicBezTo>
                          <a:pt x="810" y="1240"/>
                          <a:pt x="799" y="1229"/>
                          <a:pt x="778" y="1218"/>
                        </a:cubicBezTo>
                        <a:cubicBezTo>
                          <a:pt x="778" y="1218"/>
                          <a:pt x="767" y="1207"/>
                          <a:pt x="767" y="1196"/>
                        </a:cubicBezTo>
                        <a:lnTo>
                          <a:pt x="756" y="1196"/>
                        </a:lnTo>
                        <a:cubicBezTo>
                          <a:pt x="701" y="1174"/>
                          <a:pt x="646" y="1152"/>
                          <a:pt x="603" y="1120"/>
                        </a:cubicBezTo>
                        <a:cubicBezTo>
                          <a:pt x="570" y="1087"/>
                          <a:pt x="548" y="1054"/>
                          <a:pt x="515" y="1032"/>
                        </a:cubicBezTo>
                        <a:cubicBezTo>
                          <a:pt x="504" y="1032"/>
                          <a:pt x="493" y="1032"/>
                          <a:pt x="471" y="1021"/>
                        </a:cubicBezTo>
                        <a:lnTo>
                          <a:pt x="471" y="1010"/>
                        </a:lnTo>
                        <a:lnTo>
                          <a:pt x="460" y="1010"/>
                        </a:lnTo>
                        <a:cubicBezTo>
                          <a:pt x="417" y="977"/>
                          <a:pt x="384" y="934"/>
                          <a:pt x="340" y="890"/>
                        </a:cubicBezTo>
                        <a:cubicBezTo>
                          <a:pt x="340" y="890"/>
                          <a:pt x="340" y="879"/>
                          <a:pt x="340" y="868"/>
                        </a:cubicBezTo>
                        <a:cubicBezTo>
                          <a:pt x="329" y="857"/>
                          <a:pt x="318" y="835"/>
                          <a:pt x="307" y="824"/>
                        </a:cubicBezTo>
                        <a:cubicBezTo>
                          <a:pt x="296" y="813"/>
                          <a:pt x="263" y="791"/>
                          <a:pt x="253" y="770"/>
                        </a:cubicBezTo>
                        <a:cubicBezTo>
                          <a:pt x="231" y="726"/>
                          <a:pt x="209" y="682"/>
                          <a:pt x="198" y="638"/>
                        </a:cubicBezTo>
                        <a:cubicBezTo>
                          <a:pt x="176" y="595"/>
                          <a:pt x="176" y="551"/>
                          <a:pt x="165" y="496"/>
                        </a:cubicBezTo>
                        <a:cubicBezTo>
                          <a:pt x="154" y="463"/>
                          <a:pt x="143" y="431"/>
                          <a:pt x="143" y="387"/>
                        </a:cubicBezTo>
                        <a:cubicBezTo>
                          <a:pt x="143" y="376"/>
                          <a:pt x="132" y="365"/>
                          <a:pt x="132" y="354"/>
                        </a:cubicBezTo>
                        <a:cubicBezTo>
                          <a:pt x="132" y="343"/>
                          <a:pt x="132" y="332"/>
                          <a:pt x="132" y="321"/>
                        </a:cubicBezTo>
                        <a:cubicBezTo>
                          <a:pt x="132" y="310"/>
                          <a:pt x="121" y="299"/>
                          <a:pt x="121" y="277"/>
                        </a:cubicBezTo>
                        <a:cubicBezTo>
                          <a:pt x="110" y="266"/>
                          <a:pt x="121" y="234"/>
                          <a:pt x="110" y="201"/>
                        </a:cubicBezTo>
                        <a:cubicBezTo>
                          <a:pt x="88" y="179"/>
                          <a:pt x="88" y="179"/>
                          <a:pt x="88" y="168"/>
                        </a:cubicBezTo>
                        <a:cubicBezTo>
                          <a:pt x="78" y="113"/>
                          <a:pt x="67" y="70"/>
                          <a:pt x="56" y="26"/>
                        </a:cubicBezTo>
                        <a:cubicBezTo>
                          <a:pt x="38" y="17"/>
                          <a:pt x="35" y="1"/>
                          <a:pt x="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" name="Google Shape;303;p3"/>
                  <p:cNvSpPr/>
                  <p:nvPr/>
                </p:nvSpPr>
                <p:spPr>
                  <a:xfrm>
                    <a:off x="8525075" y="1225625"/>
                    <a:ext cx="34475" cy="4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9" h="1767" extrusionOk="0">
                        <a:moveTo>
                          <a:pt x="70" y="1"/>
                        </a:moveTo>
                        <a:cubicBezTo>
                          <a:pt x="57" y="1"/>
                          <a:pt x="45" y="2"/>
                          <a:pt x="33" y="5"/>
                        </a:cubicBezTo>
                        <a:cubicBezTo>
                          <a:pt x="11" y="16"/>
                          <a:pt x="11" y="27"/>
                          <a:pt x="0" y="38"/>
                        </a:cubicBezTo>
                        <a:cubicBezTo>
                          <a:pt x="11" y="38"/>
                          <a:pt x="0" y="49"/>
                          <a:pt x="11" y="60"/>
                        </a:cubicBezTo>
                        <a:cubicBezTo>
                          <a:pt x="11" y="60"/>
                          <a:pt x="11" y="71"/>
                          <a:pt x="11" y="71"/>
                        </a:cubicBezTo>
                        <a:cubicBezTo>
                          <a:pt x="22" y="82"/>
                          <a:pt x="33" y="93"/>
                          <a:pt x="44" y="115"/>
                        </a:cubicBezTo>
                        <a:lnTo>
                          <a:pt x="66" y="115"/>
                        </a:lnTo>
                        <a:cubicBezTo>
                          <a:pt x="82" y="109"/>
                          <a:pt x="99" y="106"/>
                          <a:pt x="114" y="106"/>
                        </a:cubicBezTo>
                        <a:cubicBezTo>
                          <a:pt x="129" y="106"/>
                          <a:pt x="142" y="109"/>
                          <a:pt x="153" y="115"/>
                        </a:cubicBezTo>
                        <a:cubicBezTo>
                          <a:pt x="197" y="115"/>
                          <a:pt x="230" y="125"/>
                          <a:pt x="274" y="136"/>
                        </a:cubicBezTo>
                        <a:cubicBezTo>
                          <a:pt x="285" y="147"/>
                          <a:pt x="295" y="158"/>
                          <a:pt x="306" y="158"/>
                        </a:cubicBezTo>
                        <a:lnTo>
                          <a:pt x="317" y="169"/>
                        </a:lnTo>
                        <a:lnTo>
                          <a:pt x="350" y="180"/>
                        </a:lnTo>
                        <a:cubicBezTo>
                          <a:pt x="383" y="191"/>
                          <a:pt x="416" y="213"/>
                          <a:pt x="438" y="235"/>
                        </a:cubicBezTo>
                        <a:cubicBezTo>
                          <a:pt x="438" y="246"/>
                          <a:pt x="449" y="246"/>
                          <a:pt x="449" y="257"/>
                        </a:cubicBezTo>
                        <a:lnTo>
                          <a:pt x="460" y="257"/>
                        </a:lnTo>
                        <a:lnTo>
                          <a:pt x="460" y="268"/>
                        </a:lnTo>
                        <a:cubicBezTo>
                          <a:pt x="514" y="311"/>
                          <a:pt x="558" y="366"/>
                          <a:pt x="591" y="421"/>
                        </a:cubicBezTo>
                        <a:cubicBezTo>
                          <a:pt x="602" y="465"/>
                          <a:pt x="602" y="508"/>
                          <a:pt x="624" y="563"/>
                        </a:cubicBezTo>
                        <a:cubicBezTo>
                          <a:pt x="635" y="574"/>
                          <a:pt x="645" y="585"/>
                          <a:pt x="656" y="607"/>
                        </a:cubicBezTo>
                        <a:lnTo>
                          <a:pt x="656" y="618"/>
                        </a:lnTo>
                        <a:lnTo>
                          <a:pt x="656" y="629"/>
                        </a:lnTo>
                        <a:cubicBezTo>
                          <a:pt x="678" y="650"/>
                          <a:pt x="678" y="705"/>
                          <a:pt x="700" y="738"/>
                        </a:cubicBezTo>
                        <a:cubicBezTo>
                          <a:pt x="722" y="782"/>
                          <a:pt x="733" y="793"/>
                          <a:pt x="744" y="825"/>
                        </a:cubicBezTo>
                        <a:cubicBezTo>
                          <a:pt x="766" y="847"/>
                          <a:pt x="744" y="836"/>
                          <a:pt x="755" y="847"/>
                        </a:cubicBezTo>
                        <a:cubicBezTo>
                          <a:pt x="777" y="869"/>
                          <a:pt x="788" y="891"/>
                          <a:pt x="810" y="913"/>
                        </a:cubicBezTo>
                        <a:cubicBezTo>
                          <a:pt x="831" y="924"/>
                          <a:pt x="853" y="946"/>
                          <a:pt x="875" y="957"/>
                        </a:cubicBezTo>
                        <a:cubicBezTo>
                          <a:pt x="930" y="1000"/>
                          <a:pt x="974" y="1033"/>
                          <a:pt x="1017" y="1077"/>
                        </a:cubicBezTo>
                        <a:cubicBezTo>
                          <a:pt x="1050" y="1110"/>
                          <a:pt x="1083" y="1154"/>
                          <a:pt x="1116" y="1197"/>
                        </a:cubicBezTo>
                        <a:cubicBezTo>
                          <a:pt x="1149" y="1230"/>
                          <a:pt x="1170" y="1274"/>
                          <a:pt x="1192" y="1307"/>
                        </a:cubicBezTo>
                        <a:cubicBezTo>
                          <a:pt x="1192" y="1329"/>
                          <a:pt x="1203" y="1340"/>
                          <a:pt x="1214" y="1350"/>
                        </a:cubicBezTo>
                        <a:cubicBezTo>
                          <a:pt x="1214" y="1361"/>
                          <a:pt x="1225" y="1372"/>
                          <a:pt x="1225" y="1383"/>
                        </a:cubicBezTo>
                        <a:cubicBezTo>
                          <a:pt x="1236" y="1394"/>
                          <a:pt x="1247" y="1416"/>
                          <a:pt x="1258" y="1427"/>
                        </a:cubicBezTo>
                        <a:cubicBezTo>
                          <a:pt x="1269" y="1449"/>
                          <a:pt x="1280" y="1482"/>
                          <a:pt x="1291" y="1515"/>
                        </a:cubicBezTo>
                        <a:cubicBezTo>
                          <a:pt x="1291" y="1525"/>
                          <a:pt x="1302" y="1547"/>
                          <a:pt x="1313" y="1558"/>
                        </a:cubicBezTo>
                        <a:cubicBezTo>
                          <a:pt x="1324" y="1613"/>
                          <a:pt x="1335" y="1668"/>
                          <a:pt x="1335" y="1722"/>
                        </a:cubicBezTo>
                        <a:cubicBezTo>
                          <a:pt x="1345" y="1733"/>
                          <a:pt x="1345" y="1766"/>
                          <a:pt x="1367" y="1766"/>
                        </a:cubicBezTo>
                        <a:cubicBezTo>
                          <a:pt x="1378" y="1755"/>
                          <a:pt x="1367" y="1700"/>
                          <a:pt x="1367" y="1668"/>
                        </a:cubicBezTo>
                        <a:cubicBezTo>
                          <a:pt x="1356" y="1635"/>
                          <a:pt x="1345" y="1602"/>
                          <a:pt x="1335" y="1569"/>
                        </a:cubicBezTo>
                        <a:cubicBezTo>
                          <a:pt x="1335" y="1525"/>
                          <a:pt x="1324" y="1493"/>
                          <a:pt x="1313" y="1460"/>
                        </a:cubicBezTo>
                        <a:cubicBezTo>
                          <a:pt x="1280" y="1405"/>
                          <a:pt x="1258" y="1361"/>
                          <a:pt x="1236" y="1307"/>
                        </a:cubicBezTo>
                        <a:cubicBezTo>
                          <a:pt x="1203" y="1263"/>
                          <a:pt x="1170" y="1208"/>
                          <a:pt x="1138" y="1165"/>
                        </a:cubicBezTo>
                        <a:cubicBezTo>
                          <a:pt x="1127" y="1143"/>
                          <a:pt x="1116" y="1132"/>
                          <a:pt x="1105" y="1121"/>
                        </a:cubicBezTo>
                        <a:cubicBezTo>
                          <a:pt x="1105" y="1121"/>
                          <a:pt x="1105" y="1121"/>
                          <a:pt x="1094" y="1110"/>
                        </a:cubicBezTo>
                        <a:cubicBezTo>
                          <a:pt x="1072" y="1077"/>
                          <a:pt x="1061" y="1055"/>
                          <a:pt x="1050" y="1033"/>
                        </a:cubicBezTo>
                        <a:cubicBezTo>
                          <a:pt x="1039" y="1022"/>
                          <a:pt x="1028" y="1000"/>
                          <a:pt x="1017" y="1000"/>
                        </a:cubicBezTo>
                        <a:cubicBezTo>
                          <a:pt x="1006" y="990"/>
                          <a:pt x="963" y="968"/>
                          <a:pt x="941" y="946"/>
                        </a:cubicBezTo>
                        <a:cubicBezTo>
                          <a:pt x="908" y="924"/>
                          <a:pt x="886" y="902"/>
                          <a:pt x="864" y="869"/>
                        </a:cubicBezTo>
                        <a:cubicBezTo>
                          <a:pt x="831" y="836"/>
                          <a:pt x="810" y="815"/>
                          <a:pt x="788" y="782"/>
                        </a:cubicBezTo>
                        <a:cubicBezTo>
                          <a:pt x="788" y="771"/>
                          <a:pt x="788" y="760"/>
                          <a:pt x="788" y="749"/>
                        </a:cubicBezTo>
                        <a:cubicBezTo>
                          <a:pt x="777" y="749"/>
                          <a:pt x="766" y="738"/>
                          <a:pt x="766" y="727"/>
                        </a:cubicBezTo>
                        <a:cubicBezTo>
                          <a:pt x="766" y="716"/>
                          <a:pt x="755" y="705"/>
                          <a:pt x="755" y="694"/>
                        </a:cubicBezTo>
                        <a:cubicBezTo>
                          <a:pt x="733" y="650"/>
                          <a:pt x="722" y="618"/>
                          <a:pt x="711" y="585"/>
                        </a:cubicBezTo>
                        <a:cubicBezTo>
                          <a:pt x="711" y="563"/>
                          <a:pt x="711" y="541"/>
                          <a:pt x="700" y="519"/>
                        </a:cubicBezTo>
                        <a:cubicBezTo>
                          <a:pt x="689" y="497"/>
                          <a:pt x="689" y="475"/>
                          <a:pt x="678" y="454"/>
                        </a:cubicBezTo>
                        <a:cubicBezTo>
                          <a:pt x="667" y="432"/>
                          <a:pt x="656" y="421"/>
                          <a:pt x="645" y="399"/>
                        </a:cubicBezTo>
                        <a:cubicBezTo>
                          <a:pt x="624" y="377"/>
                          <a:pt x="613" y="355"/>
                          <a:pt x="591" y="333"/>
                        </a:cubicBezTo>
                        <a:lnTo>
                          <a:pt x="536" y="268"/>
                        </a:lnTo>
                        <a:cubicBezTo>
                          <a:pt x="525" y="246"/>
                          <a:pt x="503" y="224"/>
                          <a:pt x="481" y="213"/>
                        </a:cubicBezTo>
                        <a:cubicBezTo>
                          <a:pt x="470" y="191"/>
                          <a:pt x="449" y="180"/>
                          <a:pt x="438" y="169"/>
                        </a:cubicBezTo>
                        <a:lnTo>
                          <a:pt x="416" y="147"/>
                        </a:lnTo>
                        <a:cubicBezTo>
                          <a:pt x="405" y="147"/>
                          <a:pt x="394" y="136"/>
                          <a:pt x="394" y="125"/>
                        </a:cubicBezTo>
                        <a:cubicBezTo>
                          <a:pt x="383" y="125"/>
                          <a:pt x="350" y="115"/>
                          <a:pt x="339" y="104"/>
                        </a:cubicBezTo>
                        <a:lnTo>
                          <a:pt x="295" y="71"/>
                        </a:lnTo>
                        <a:cubicBezTo>
                          <a:pt x="263" y="60"/>
                          <a:pt x="219" y="38"/>
                          <a:pt x="175" y="27"/>
                        </a:cubicBezTo>
                        <a:cubicBezTo>
                          <a:pt x="143" y="11"/>
                          <a:pt x="105" y="1"/>
                          <a:pt x="7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04" name="Google Shape;304;p3"/>
                <p:cNvGrpSpPr/>
                <p:nvPr/>
              </p:nvGrpSpPr>
              <p:grpSpPr>
                <a:xfrm rot="10800000" flipH="1">
                  <a:off x="10639400" y="4849000"/>
                  <a:ext cx="157250" cy="160550"/>
                  <a:chOff x="7568050" y="747400"/>
                  <a:chExt cx="157250" cy="160550"/>
                </a:xfrm>
              </p:grpSpPr>
              <p:sp>
                <p:nvSpPr>
                  <p:cNvPr id="305" name="Google Shape;305;p3"/>
                  <p:cNvSpPr/>
                  <p:nvPr/>
                </p:nvSpPr>
                <p:spPr>
                  <a:xfrm>
                    <a:off x="7574050" y="844575"/>
                    <a:ext cx="850" cy="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23" extrusionOk="0">
                        <a:moveTo>
                          <a:pt x="1" y="1"/>
                        </a:moveTo>
                        <a:cubicBezTo>
                          <a:pt x="1" y="12"/>
                          <a:pt x="1" y="12"/>
                          <a:pt x="1" y="22"/>
                        </a:cubicBezTo>
                        <a:cubicBezTo>
                          <a:pt x="1" y="22"/>
                          <a:pt x="1" y="12"/>
                          <a:pt x="12" y="12"/>
                        </a:cubicBezTo>
                        <a:cubicBezTo>
                          <a:pt x="23" y="12"/>
                          <a:pt x="23" y="12"/>
                          <a:pt x="3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3"/>
                  <p:cNvSpPr/>
                  <p:nvPr/>
                </p:nvSpPr>
                <p:spPr>
                  <a:xfrm>
                    <a:off x="7568050" y="747400"/>
                    <a:ext cx="157250" cy="160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90" h="6422" extrusionOk="0">
                        <a:moveTo>
                          <a:pt x="3511" y="475"/>
                        </a:moveTo>
                        <a:cubicBezTo>
                          <a:pt x="3588" y="475"/>
                          <a:pt x="3708" y="486"/>
                          <a:pt x="3828" y="497"/>
                        </a:cubicBezTo>
                        <a:cubicBezTo>
                          <a:pt x="3938" y="519"/>
                          <a:pt x="4058" y="541"/>
                          <a:pt x="4146" y="541"/>
                        </a:cubicBezTo>
                        <a:cubicBezTo>
                          <a:pt x="4200" y="563"/>
                          <a:pt x="4266" y="574"/>
                          <a:pt x="4321" y="595"/>
                        </a:cubicBezTo>
                        <a:lnTo>
                          <a:pt x="4353" y="606"/>
                        </a:lnTo>
                        <a:cubicBezTo>
                          <a:pt x="4386" y="628"/>
                          <a:pt x="4430" y="639"/>
                          <a:pt x="4485" y="661"/>
                        </a:cubicBezTo>
                        <a:cubicBezTo>
                          <a:pt x="4988" y="902"/>
                          <a:pt x="5403" y="1295"/>
                          <a:pt x="5666" y="1799"/>
                        </a:cubicBezTo>
                        <a:lnTo>
                          <a:pt x="5721" y="1886"/>
                        </a:lnTo>
                        <a:cubicBezTo>
                          <a:pt x="5732" y="1886"/>
                          <a:pt x="5742" y="1886"/>
                          <a:pt x="5742" y="1864"/>
                        </a:cubicBezTo>
                        <a:lnTo>
                          <a:pt x="5830" y="1919"/>
                        </a:lnTo>
                        <a:cubicBezTo>
                          <a:pt x="5841" y="2006"/>
                          <a:pt x="5830" y="2105"/>
                          <a:pt x="5808" y="2192"/>
                        </a:cubicBezTo>
                        <a:cubicBezTo>
                          <a:pt x="5808" y="2269"/>
                          <a:pt x="5808" y="2345"/>
                          <a:pt x="5797" y="2411"/>
                        </a:cubicBezTo>
                        <a:cubicBezTo>
                          <a:pt x="5797" y="2444"/>
                          <a:pt x="5786" y="2466"/>
                          <a:pt x="5786" y="2488"/>
                        </a:cubicBezTo>
                        <a:cubicBezTo>
                          <a:pt x="5775" y="2520"/>
                          <a:pt x="5786" y="2564"/>
                          <a:pt x="5786" y="2597"/>
                        </a:cubicBezTo>
                        <a:cubicBezTo>
                          <a:pt x="5786" y="2630"/>
                          <a:pt x="5764" y="2641"/>
                          <a:pt x="5764" y="2663"/>
                        </a:cubicBezTo>
                        <a:cubicBezTo>
                          <a:pt x="5753" y="2706"/>
                          <a:pt x="5753" y="2761"/>
                          <a:pt x="5742" y="2816"/>
                        </a:cubicBezTo>
                        <a:cubicBezTo>
                          <a:pt x="5732" y="2870"/>
                          <a:pt x="5721" y="2914"/>
                          <a:pt x="5710" y="2947"/>
                        </a:cubicBezTo>
                        <a:lnTo>
                          <a:pt x="5688" y="3002"/>
                        </a:lnTo>
                        <a:cubicBezTo>
                          <a:pt x="5688" y="3133"/>
                          <a:pt x="5677" y="3264"/>
                          <a:pt x="5666" y="3395"/>
                        </a:cubicBezTo>
                        <a:cubicBezTo>
                          <a:pt x="5655" y="3483"/>
                          <a:pt x="5644" y="3549"/>
                          <a:pt x="5622" y="3614"/>
                        </a:cubicBezTo>
                        <a:cubicBezTo>
                          <a:pt x="5611" y="3647"/>
                          <a:pt x="5600" y="3680"/>
                          <a:pt x="5589" y="3713"/>
                        </a:cubicBezTo>
                        <a:cubicBezTo>
                          <a:pt x="5567" y="3756"/>
                          <a:pt x="5546" y="3800"/>
                          <a:pt x="5524" y="3855"/>
                        </a:cubicBezTo>
                        <a:cubicBezTo>
                          <a:pt x="5480" y="3942"/>
                          <a:pt x="5382" y="4106"/>
                          <a:pt x="5327" y="4194"/>
                        </a:cubicBezTo>
                        <a:cubicBezTo>
                          <a:pt x="5250" y="4358"/>
                          <a:pt x="5207" y="4434"/>
                          <a:pt x="5108" y="4588"/>
                        </a:cubicBezTo>
                        <a:cubicBezTo>
                          <a:pt x="4889" y="4927"/>
                          <a:pt x="4616" y="5222"/>
                          <a:pt x="4288" y="5463"/>
                        </a:cubicBezTo>
                        <a:cubicBezTo>
                          <a:pt x="4200" y="5517"/>
                          <a:pt x="4113" y="5572"/>
                          <a:pt x="4014" y="5616"/>
                        </a:cubicBezTo>
                        <a:cubicBezTo>
                          <a:pt x="3861" y="5692"/>
                          <a:pt x="3719" y="5725"/>
                          <a:pt x="3577" y="5802"/>
                        </a:cubicBezTo>
                        <a:cubicBezTo>
                          <a:pt x="3457" y="5867"/>
                          <a:pt x="3314" y="5911"/>
                          <a:pt x="3172" y="5922"/>
                        </a:cubicBezTo>
                        <a:cubicBezTo>
                          <a:pt x="3085" y="5933"/>
                          <a:pt x="2997" y="5938"/>
                          <a:pt x="2910" y="5938"/>
                        </a:cubicBezTo>
                        <a:cubicBezTo>
                          <a:pt x="2736" y="5938"/>
                          <a:pt x="2563" y="5918"/>
                          <a:pt x="2396" y="5889"/>
                        </a:cubicBezTo>
                        <a:cubicBezTo>
                          <a:pt x="1991" y="5802"/>
                          <a:pt x="1619" y="5605"/>
                          <a:pt x="1324" y="5320"/>
                        </a:cubicBezTo>
                        <a:cubicBezTo>
                          <a:pt x="1280" y="5288"/>
                          <a:pt x="1225" y="5233"/>
                          <a:pt x="1193" y="5189"/>
                        </a:cubicBezTo>
                        <a:lnTo>
                          <a:pt x="1127" y="5123"/>
                        </a:lnTo>
                        <a:lnTo>
                          <a:pt x="1072" y="5058"/>
                        </a:lnTo>
                        <a:cubicBezTo>
                          <a:pt x="985" y="4981"/>
                          <a:pt x="930" y="4872"/>
                          <a:pt x="908" y="4752"/>
                        </a:cubicBezTo>
                        <a:cubicBezTo>
                          <a:pt x="886" y="4631"/>
                          <a:pt x="864" y="4478"/>
                          <a:pt x="832" y="4314"/>
                        </a:cubicBezTo>
                        <a:lnTo>
                          <a:pt x="832" y="4347"/>
                        </a:lnTo>
                        <a:cubicBezTo>
                          <a:pt x="821" y="4369"/>
                          <a:pt x="810" y="4402"/>
                          <a:pt x="799" y="4434"/>
                        </a:cubicBezTo>
                        <a:cubicBezTo>
                          <a:pt x="799" y="4511"/>
                          <a:pt x="799" y="4599"/>
                          <a:pt x="799" y="4686"/>
                        </a:cubicBezTo>
                        <a:cubicBezTo>
                          <a:pt x="799" y="4752"/>
                          <a:pt x="821" y="4828"/>
                          <a:pt x="853" y="4883"/>
                        </a:cubicBezTo>
                        <a:lnTo>
                          <a:pt x="853" y="4948"/>
                        </a:lnTo>
                        <a:cubicBezTo>
                          <a:pt x="821" y="4959"/>
                          <a:pt x="810" y="4981"/>
                          <a:pt x="799" y="5014"/>
                        </a:cubicBezTo>
                        <a:cubicBezTo>
                          <a:pt x="777" y="5025"/>
                          <a:pt x="766" y="5036"/>
                          <a:pt x="755" y="5047"/>
                        </a:cubicBezTo>
                        <a:cubicBezTo>
                          <a:pt x="755" y="5069"/>
                          <a:pt x="722" y="5058"/>
                          <a:pt x="733" y="5091"/>
                        </a:cubicBezTo>
                        <a:cubicBezTo>
                          <a:pt x="689" y="5069"/>
                          <a:pt x="668" y="5058"/>
                          <a:pt x="635" y="5047"/>
                        </a:cubicBezTo>
                        <a:cubicBezTo>
                          <a:pt x="602" y="4938"/>
                          <a:pt x="591" y="4817"/>
                          <a:pt x="602" y="4708"/>
                        </a:cubicBezTo>
                        <a:cubicBezTo>
                          <a:pt x="613" y="4609"/>
                          <a:pt x="613" y="4522"/>
                          <a:pt x="635" y="4434"/>
                        </a:cubicBezTo>
                        <a:lnTo>
                          <a:pt x="657" y="4347"/>
                        </a:lnTo>
                        <a:cubicBezTo>
                          <a:pt x="668" y="4303"/>
                          <a:pt x="668" y="4259"/>
                          <a:pt x="689" y="4216"/>
                        </a:cubicBezTo>
                        <a:cubicBezTo>
                          <a:pt x="689" y="4194"/>
                          <a:pt x="711" y="4172"/>
                          <a:pt x="722" y="4139"/>
                        </a:cubicBezTo>
                        <a:lnTo>
                          <a:pt x="744" y="4095"/>
                        </a:lnTo>
                        <a:cubicBezTo>
                          <a:pt x="711" y="4041"/>
                          <a:pt x="678" y="3986"/>
                          <a:pt x="635" y="3942"/>
                        </a:cubicBezTo>
                        <a:cubicBezTo>
                          <a:pt x="591" y="3888"/>
                          <a:pt x="536" y="3833"/>
                          <a:pt x="471" y="3800"/>
                        </a:cubicBezTo>
                        <a:cubicBezTo>
                          <a:pt x="536" y="3767"/>
                          <a:pt x="591" y="3691"/>
                          <a:pt x="602" y="3614"/>
                        </a:cubicBezTo>
                        <a:cubicBezTo>
                          <a:pt x="624" y="3516"/>
                          <a:pt x="646" y="3472"/>
                          <a:pt x="678" y="3384"/>
                        </a:cubicBezTo>
                        <a:cubicBezTo>
                          <a:pt x="700" y="3297"/>
                          <a:pt x="711" y="3188"/>
                          <a:pt x="733" y="3122"/>
                        </a:cubicBezTo>
                        <a:cubicBezTo>
                          <a:pt x="766" y="2980"/>
                          <a:pt x="821" y="2838"/>
                          <a:pt x="875" y="2695"/>
                        </a:cubicBezTo>
                        <a:cubicBezTo>
                          <a:pt x="1028" y="2302"/>
                          <a:pt x="1247" y="1941"/>
                          <a:pt x="1521" y="1624"/>
                        </a:cubicBezTo>
                        <a:cubicBezTo>
                          <a:pt x="1608" y="1514"/>
                          <a:pt x="1696" y="1416"/>
                          <a:pt x="1805" y="1328"/>
                        </a:cubicBezTo>
                        <a:lnTo>
                          <a:pt x="1827" y="1306"/>
                        </a:lnTo>
                        <a:lnTo>
                          <a:pt x="1827" y="1295"/>
                        </a:lnTo>
                        <a:cubicBezTo>
                          <a:pt x="1958" y="1175"/>
                          <a:pt x="2111" y="1055"/>
                          <a:pt x="2264" y="945"/>
                        </a:cubicBezTo>
                        <a:lnTo>
                          <a:pt x="2450" y="836"/>
                        </a:lnTo>
                        <a:cubicBezTo>
                          <a:pt x="2494" y="803"/>
                          <a:pt x="2538" y="781"/>
                          <a:pt x="2592" y="760"/>
                        </a:cubicBezTo>
                        <a:cubicBezTo>
                          <a:pt x="2625" y="738"/>
                          <a:pt x="2833" y="639"/>
                          <a:pt x="2866" y="617"/>
                        </a:cubicBezTo>
                        <a:cubicBezTo>
                          <a:pt x="2986" y="574"/>
                          <a:pt x="3117" y="530"/>
                          <a:pt x="3249" y="497"/>
                        </a:cubicBezTo>
                        <a:cubicBezTo>
                          <a:pt x="3336" y="486"/>
                          <a:pt x="3424" y="475"/>
                          <a:pt x="3511" y="475"/>
                        </a:cubicBezTo>
                        <a:close/>
                        <a:moveTo>
                          <a:pt x="3596" y="1"/>
                        </a:moveTo>
                        <a:cubicBezTo>
                          <a:pt x="3476" y="1"/>
                          <a:pt x="3356" y="9"/>
                          <a:pt x="3238" y="27"/>
                        </a:cubicBezTo>
                        <a:cubicBezTo>
                          <a:pt x="2811" y="92"/>
                          <a:pt x="2407" y="256"/>
                          <a:pt x="2057" y="497"/>
                        </a:cubicBezTo>
                        <a:cubicBezTo>
                          <a:pt x="1411" y="924"/>
                          <a:pt x="897" y="1514"/>
                          <a:pt x="558" y="2203"/>
                        </a:cubicBezTo>
                        <a:cubicBezTo>
                          <a:pt x="328" y="2564"/>
                          <a:pt x="164" y="2958"/>
                          <a:pt x="44" y="3363"/>
                        </a:cubicBezTo>
                        <a:cubicBezTo>
                          <a:pt x="11" y="3461"/>
                          <a:pt x="0" y="3570"/>
                          <a:pt x="22" y="3669"/>
                        </a:cubicBezTo>
                        <a:cubicBezTo>
                          <a:pt x="33" y="3767"/>
                          <a:pt x="22" y="3800"/>
                          <a:pt x="44" y="3833"/>
                        </a:cubicBezTo>
                        <a:cubicBezTo>
                          <a:pt x="63" y="3871"/>
                          <a:pt x="107" y="3901"/>
                          <a:pt x="147" y="3901"/>
                        </a:cubicBezTo>
                        <a:cubicBezTo>
                          <a:pt x="153" y="3901"/>
                          <a:pt x="159" y="3900"/>
                          <a:pt x="164" y="3899"/>
                        </a:cubicBezTo>
                        <a:cubicBezTo>
                          <a:pt x="181" y="3904"/>
                          <a:pt x="194" y="3907"/>
                          <a:pt x="208" y="3907"/>
                        </a:cubicBezTo>
                        <a:cubicBezTo>
                          <a:pt x="222" y="3907"/>
                          <a:pt x="235" y="3904"/>
                          <a:pt x="252" y="3899"/>
                        </a:cubicBezTo>
                        <a:lnTo>
                          <a:pt x="274" y="3899"/>
                        </a:lnTo>
                        <a:cubicBezTo>
                          <a:pt x="274" y="3899"/>
                          <a:pt x="263" y="3909"/>
                          <a:pt x="263" y="3920"/>
                        </a:cubicBezTo>
                        <a:cubicBezTo>
                          <a:pt x="252" y="3920"/>
                          <a:pt x="263" y="3920"/>
                          <a:pt x="252" y="3931"/>
                        </a:cubicBezTo>
                        <a:cubicBezTo>
                          <a:pt x="219" y="3986"/>
                          <a:pt x="197" y="4041"/>
                          <a:pt x="197" y="4106"/>
                        </a:cubicBezTo>
                        <a:cubicBezTo>
                          <a:pt x="186" y="4172"/>
                          <a:pt x="186" y="4249"/>
                          <a:pt x="208" y="4314"/>
                        </a:cubicBezTo>
                        <a:cubicBezTo>
                          <a:pt x="274" y="4489"/>
                          <a:pt x="328" y="4675"/>
                          <a:pt x="372" y="4861"/>
                        </a:cubicBezTo>
                        <a:cubicBezTo>
                          <a:pt x="405" y="4981"/>
                          <a:pt x="449" y="5102"/>
                          <a:pt x="514" y="5211"/>
                        </a:cubicBezTo>
                        <a:cubicBezTo>
                          <a:pt x="536" y="5277"/>
                          <a:pt x="580" y="5331"/>
                          <a:pt x="613" y="5386"/>
                        </a:cubicBezTo>
                        <a:cubicBezTo>
                          <a:pt x="657" y="5441"/>
                          <a:pt x="700" y="5484"/>
                          <a:pt x="755" y="5528"/>
                        </a:cubicBezTo>
                        <a:cubicBezTo>
                          <a:pt x="886" y="5648"/>
                          <a:pt x="1050" y="5725"/>
                          <a:pt x="1193" y="5834"/>
                        </a:cubicBezTo>
                        <a:cubicBezTo>
                          <a:pt x="1346" y="5944"/>
                          <a:pt x="1510" y="6042"/>
                          <a:pt x="1674" y="6141"/>
                        </a:cubicBezTo>
                        <a:cubicBezTo>
                          <a:pt x="1947" y="6283"/>
                          <a:pt x="2242" y="6370"/>
                          <a:pt x="2549" y="6403"/>
                        </a:cubicBezTo>
                        <a:cubicBezTo>
                          <a:pt x="2657" y="6415"/>
                          <a:pt x="2766" y="6422"/>
                          <a:pt x="2874" y="6422"/>
                        </a:cubicBezTo>
                        <a:cubicBezTo>
                          <a:pt x="3442" y="6422"/>
                          <a:pt x="3998" y="6254"/>
                          <a:pt x="4485" y="5933"/>
                        </a:cubicBezTo>
                        <a:cubicBezTo>
                          <a:pt x="4835" y="5703"/>
                          <a:pt x="5130" y="5408"/>
                          <a:pt x="5382" y="5058"/>
                        </a:cubicBezTo>
                        <a:cubicBezTo>
                          <a:pt x="5546" y="4839"/>
                          <a:pt x="5699" y="4599"/>
                          <a:pt x="5830" y="4347"/>
                        </a:cubicBezTo>
                        <a:cubicBezTo>
                          <a:pt x="5885" y="4216"/>
                          <a:pt x="5950" y="4095"/>
                          <a:pt x="6005" y="3964"/>
                        </a:cubicBezTo>
                        <a:cubicBezTo>
                          <a:pt x="6060" y="3833"/>
                          <a:pt x="6103" y="3680"/>
                          <a:pt x="6136" y="3527"/>
                        </a:cubicBezTo>
                        <a:cubicBezTo>
                          <a:pt x="6169" y="3253"/>
                          <a:pt x="6180" y="2980"/>
                          <a:pt x="6169" y="2695"/>
                        </a:cubicBezTo>
                        <a:cubicBezTo>
                          <a:pt x="6169" y="2575"/>
                          <a:pt x="6180" y="2455"/>
                          <a:pt x="6202" y="2345"/>
                        </a:cubicBezTo>
                        <a:cubicBezTo>
                          <a:pt x="6202" y="2313"/>
                          <a:pt x="6213" y="2291"/>
                          <a:pt x="6224" y="2258"/>
                        </a:cubicBezTo>
                        <a:cubicBezTo>
                          <a:pt x="6224" y="2247"/>
                          <a:pt x="6235" y="2225"/>
                          <a:pt x="6235" y="2203"/>
                        </a:cubicBezTo>
                        <a:lnTo>
                          <a:pt x="6267" y="2127"/>
                        </a:lnTo>
                        <a:lnTo>
                          <a:pt x="6289" y="2083"/>
                        </a:lnTo>
                        <a:cubicBezTo>
                          <a:pt x="6289" y="2083"/>
                          <a:pt x="6289" y="2072"/>
                          <a:pt x="6289" y="2061"/>
                        </a:cubicBezTo>
                        <a:lnTo>
                          <a:pt x="6278" y="2050"/>
                        </a:lnTo>
                        <a:lnTo>
                          <a:pt x="6235" y="1963"/>
                        </a:lnTo>
                        <a:lnTo>
                          <a:pt x="6202" y="1875"/>
                        </a:lnTo>
                        <a:lnTo>
                          <a:pt x="6191" y="1842"/>
                        </a:lnTo>
                        <a:lnTo>
                          <a:pt x="6180" y="1820"/>
                        </a:lnTo>
                        <a:cubicBezTo>
                          <a:pt x="6060" y="1558"/>
                          <a:pt x="5907" y="1317"/>
                          <a:pt x="5742" y="1088"/>
                        </a:cubicBezTo>
                        <a:cubicBezTo>
                          <a:pt x="5513" y="814"/>
                          <a:pt x="5250" y="574"/>
                          <a:pt x="4955" y="366"/>
                        </a:cubicBezTo>
                        <a:cubicBezTo>
                          <a:pt x="4944" y="355"/>
                          <a:pt x="4922" y="344"/>
                          <a:pt x="4911" y="333"/>
                        </a:cubicBezTo>
                        <a:lnTo>
                          <a:pt x="4900" y="333"/>
                        </a:lnTo>
                        <a:cubicBezTo>
                          <a:pt x="4736" y="235"/>
                          <a:pt x="4550" y="158"/>
                          <a:pt x="4364" y="114"/>
                        </a:cubicBezTo>
                        <a:cubicBezTo>
                          <a:pt x="4111" y="40"/>
                          <a:pt x="3853" y="1"/>
                          <a:pt x="359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3"/>
                  <p:cNvSpPr/>
                  <p:nvPr/>
                </p:nvSpPr>
                <p:spPr>
                  <a:xfrm>
                    <a:off x="7655275" y="794275"/>
                    <a:ext cx="58800" cy="8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2" h="3210" extrusionOk="0">
                        <a:moveTo>
                          <a:pt x="2253" y="0"/>
                        </a:moveTo>
                        <a:cubicBezTo>
                          <a:pt x="2253" y="22"/>
                          <a:pt x="2243" y="22"/>
                          <a:pt x="2232" y="22"/>
                        </a:cubicBezTo>
                        <a:cubicBezTo>
                          <a:pt x="2232" y="22"/>
                          <a:pt x="2232" y="33"/>
                          <a:pt x="2232" y="33"/>
                        </a:cubicBezTo>
                        <a:cubicBezTo>
                          <a:pt x="2221" y="44"/>
                          <a:pt x="2199" y="44"/>
                          <a:pt x="2188" y="44"/>
                        </a:cubicBezTo>
                        <a:cubicBezTo>
                          <a:pt x="2166" y="66"/>
                          <a:pt x="2144" y="88"/>
                          <a:pt x="2111" y="99"/>
                        </a:cubicBezTo>
                        <a:cubicBezTo>
                          <a:pt x="2111" y="120"/>
                          <a:pt x="2111" y="131"/>
                          <a:pt x="2111" y="153"/>
                        </a:cubicBezTo>
                        <a:cubicBezTo>
                          <a:pt x="2133" y="208"/>
                          <a:pt x="2144" y="263"/>
                          <a:pt x="2144" y="328"/>
                        </a:cubicBezTo>
                        <a:cubicBezTo>
                          <a:pt x="2144" y="416"/>
                          <a:pt x="2166" y="492"/>
                          <a:pt x="2155" y="558"/>
                        </a:cubicBezTo>
                        <a:cubicBezTo>
                          <a:pt x="2155" y="580"/>
                          <a:pt x="2144" y="602"/>
                          <a:pt x="2144" y="624"/>
                        </a:cubicBezTo>
                        <a:cubicBezTo>
                          <a:pt x="2144" y="656"/>
                          <a:pt x="2144" y="689"/>
                          <a:pt x="2144" y="722"/>
                        </a:cubicBezTo>
                        <a:cubicBezTo>
                          <a:pt x="2144" y="766"/>
                          <a:pt x="2133" y="809"/>
                          <a:pt x="2122" y="853"/>
                        </a:cubicBezTo>
                        <a:cubicBezTo>
                          <a:pt x="2122" y="875"/>
                          <a:pt x="2111" y="886"/>
                          <a:pt x="2100" y="897"/>
                        </a:cubicBezTo>
                        <a:cubicBezTo>
                          <a:pt x="2100" y="908"/>
                          <a:pt x="2111" y="908"/>
                          <a:pt x="2111" y="919"/>
                        </a:cubicBezTo>
                        <a:cubicBezTo>
                          <a:pt x="2111" y="930"/>
                          <a:pt x="2100" y="930"/>
                          <a:pt x="2100" y="941"/>
                        </a:cubicBezTo>
                        <a:cubicBezTo>
                          <a:pt x="2089" y="1061"/>
                          <a:pt x="2057" y="1192"/>
                          <a:pt x="2013" y="1302"/>
                        </a:cubicBezTo>
                        <a:cubicBezTo>
                          <a:pt x="1980" y="1389"/>
                          <a:pt x="1914" y="1444"/>
                          <a:pt x="1893" y="1531"/>
                        </a:cubicBezTo>
                        <a:cubicBezTo>
                          <a:pt x="1893" y="1564"/>
                          <a:pt x="1893" y="1597"/>
                          <a:pt x="1893" y="1619"/>
                        </a:cubicBezTo>
                        <a:cubicBezTo>
                          <a:pt x="1893" y="1630"/>
                          <a:pt x="1882" y="1641"/>
                          <a:pt x="1882" y="1652"/>
                        </a:cubicBezTo>
                        <a:cubicBezTo>
                          <a:pt x="1882" y="1663"/>
                          <a:pt x="1882" y="1663"/>
                          <a:pt x="1882" y="1663"/>
                        </a:cubicBezTo>
                        <a:cubicBezTo>
                          <a:pt x="1849" y="1728"/>
                          <a:pt x="1816" y="1794"/>
                          <a:pt x="1772" y="1849"/>
                        </a:cubicBezTo>
                        <a:cubicBezTo>
                          <a:pt x="1750" y="1892"/>
                          <a:pt x="1718" y="1936"/>
                          <a:pt x="1685" y="1980"/>
                        </a:cubicBezTo>
                        <a:cubicBezTo>
                          <a:pt x="1674" y="2002"/>
                          <a:pt x="1663" y="2002"/>
                          <a:pt x="1652" y="2013"/>
                        </a:cubicBezTo>
                        <a:cubicBezTo>
                          <a:pt x="1630" y="2024"/>
                          <a:pt x="1586" y="2089"/>
                          <a:pt x="1564" y="2111"/>
                        </a:cubicBezTo>
                        <a:cubicBezTo>
                          <a:pt x="1553" y="2133"/>
                          <a:pt x="1521" y="2209"/>
                          <a:pt x="1488" y="2242"/>
                        </a:cubicBezTo>
                        <a:cubicBezTo>
                          <a:pt x="1422" y="2330"/>
                          <a:pt x="1335" y="2395"/>
                          <a:pt x="1247" y="2450"/>
                        </a:cubicBezTo>
                        <a:cubicBezTo>
                          <a:pt x="1171" y="2505"/>
                          <a:pt x="1083" y="2549"/>
                          <a:pt x="985" y="2581"/>
                        </a:cubicBezTo>
                        <a:cubicBezTo>
                          <a:pt x="919" y="2636"/>
                          <a:pt x="853" y="2669"/>
                          <a:pt x="777" y="2702"/>
                        </a:cubicBezTo>
                        <a:cubicBezTo>
                          <a:pt x="744" y="2713"/>
                          <a:pt x="733" y="2734"/>
                          <a:pt x="700" y="2745"/>
                        </a:cubicBezTo>
                        <a:cubicBezTo>
                          <a:pt x="678" y="2756"/>
                          <a:pt x="657" y="2767"/>
                          <a:pt x="624" y="2778"/>
                        </a:cubicBezTo>
                        <a:cubicBezTo>
                          <a:pt x="602" y="2789"/>
                          <a:pt x="591" y="2811"/>
                          <a:pt x="558" y="2822"/>
                        </a:cubicBezTo>
                        <a:cubicBezTo>
                          <a:pt x="536" y="2844"/>
                          <a:pt x="460" y="2877"/>
                          <a:pt x="405" y="2898"/>
                        </a:cubicBezTo>
                        <a:cubicBezTo>
                          <a:pt x="372" y="2920"/>
                          <a:pt x="350" y="2942"/>
                          <a:pt x="328" y="2964"/>
                        </a:cubicBezTo>
                        <a:cubicBezTo>
                          <a:pt x="241" y="3019"/>
                          <a:pt x="143" y="3063"/>
                          <a:pt x="55" y="3117"/>
                        </a:cubicBezTo>
                        <a:cubicBezTo>
                          <a:pt x="55" y="3150"/>
                          <a:pt x="0" y="3183"/>
                          <a:pt x="22" y="3205"/>
                        </a:cubicBezTo>
                        <a:cubicBezTo>
                          <a:pt x="27" y="3208"/>
                          <a:pt x="34" y="3210"/>
                          <a:pt x="41" y="3210"/>
                        </a:cubicBezTo>
                        <a:cubicBezTo>
                          <a:pt x="79" y="3210"/>
                          <a:pt x="140" y="3165"/>
                          <a:pt x="186" y="3128"/>
                        </a:cubicBezTo>
                        <a:cubicBezTo>
                          <a:pt x="241" y="3084"/>
                          <a:pt x="318" y="3052"/>
                          <a:pt x="328" y="3030"/>
                        </a:cubicBezTo>
                        <a:cubicBezTo>
                          <a:pt x="383" y="3030"/>
                          <a:pt x="449" y="2975"/>
                          <a:pt x="503" y="2942"/>
                        </a:cubicBezTo>
                        <a:cubicBezTo>
                          <a:pt x="602" y="2888"/>
                          <a:pt x="678" y="2844"/>
                          <a:pt x="777" y="2789"/>
                        </a:cubicBezTo>
                        <a:cubicBezTo>
                          <a:pt x="875" y="2745"/>
                          <a:pt x="985" y="2680"/>
                          <a:pt x="1050" y="2647"/>
                        </a:cubicBezTo>
                        <a:cubicBezTo>
                          <a:pt x="1083" y="2636"/>
                          <a:pt x="1116" y="2625"/>
                          <a:pt x="1149" y="2614"/>
                        </a:cubicBezTo>
                        <a:cubicBezTo>
                          <a:pt x="1160" y="2614"/>
                          <a:pt x="1160" y="2603"/>
                          <a:pt x="1171" y="2603"/>
                        </a:cubicBezTo>
                        <a:cubicBezTo>
                          <a:pt x="1225" y="2570"/>
                          <a:pt x="1280" y="2559"/>
                          <a:pt x="1313" y="2549"/>
                        </a:cubicBezTo>
                        <a:cubicBezTo>
                          <a:pt x="1346" y="2538"/>
                          <a:pt x="1378" y="2516"/>
                          <a:pt x="1400" y="2494"/>
                        </a:cubicBezTo>
                        <a:cubicBezTo>
                          <a:pt x="1444" y="2461"/>
                          <a:pt x="1477" y="2417"/>
                          <a:pt x="1510" y="2374"/>
                        </a:cubicBezTo>
                        <a:cubicBezTo>
                          <a:pt x="1553" y="2330"/>
                          <a:pt x="1608" y="2286"/>
                          <a:pt x="1663" y="2231"/>
                        </a:cubicBezTo>
                        <a:cubicBezTo>
                          <a:pt x="1718" y="2177"/>
                          <a:pt x="1761" y="2122"/>
                          <a:pt x="1805" y="2056"/>
                        </a:cubicBezTo>
                        <a:cubicBezTo>
                          <a:pt x="1816" y="2034"/>
                          <a:pt x="1838" y="2034"/>
                          <a:pt x="1849" y="2013"/>
                        </a:cubicBezTo>
                        <a:cubicBezTo>
                          <a:pt x="1860" y="2002"/>
                          <a:pt x="1860" y="1980"/>
                          <a:pt x="1871" y="1969"/>
                        </a:cubicBezTo>
                        <a:cubicBezTo>
                          <a:pt x="1882" y="1947"/>
                          <a:pt x="1903" y="1925"/>
                          <a:pt x="1914" y="1903"/>
                        </a:cubicBezTo>
                        <a:cubicBezTo>
                          <a:pt x="1958" y="1838"/>
                          <a:pt x="1991" y="1761"/>
                          <a:pt x="2024" y="1706"/>
                        </a:cubicBezTo>
                        <a:cubicBezTo>
                          <a:pt x="2057" y="1663"/>
                          <a:pt x="2078" y="1641"/>
                          <a:pt x="2100" y="1597"/>
                        </a:cubicBezTo>
                        <a:cubicBezTo>
                          <a:pt x="2111" y="1564"/>
                          <a:pt x="2122" y="1531"/>
                          <a:pt x="2133" y="1488"/>
                        </a:cubicBezTo>
                        <a:cubicBezTo>
                          <a:pt x="2144" y="1455"/>
                          <a:pt x="2155" y="1411"/>
                          <a:pt x="2166" y="1378"/>
                        </a:cubicBezTo>
                        <a:cubicBezTo>
                          <a:pt x="2166" y="1345"/>
                          <a:pt x="2166" y="1269"/>
                          <a:pt x="2177" y="1236"/>
                        </a:cubicBezTo>
                        <a:cubicBezTo>
                          <a:pt x="2188" y="1192"/>
                          <a:pt x="2188" y="1170"/>
                          <a:pt x="2199" y="1138"/>
                        </a:cubicBezTo>
                        <a:lnTo>
                          <a:pt x="2210" y="1094"/>
                        </a:lnTo>
                        <a:cubicBezTo>
                          <a:pt x="2221" y="1050"/>
                          <a:pt x="2232" y="995"/>
                          <a:pt x="2243" y="952"/>
                        </a:cubicBezTo>
                        <a:cubicBezTo>
                          <a:pt x="2253" y="908"/>
                          <a:pt x="2264" y="842"/>
                          <a:pt x="2275" y="799"/>
                        </a:cubicBezTo>
                        <a:cubicBezTo>
                          <a:pt x="2275" y="777"/>
                          <a:pt x="2286" y="755"/>
                          <a:pt x="2286" y="733"/>
                        </a:cubicBezTo>
                        <a:cubicBezTo>
                          <a:pt x="2286" y="711"/>
                          <a:pt x="2286" y="667"/>
                          <a:pt x="2286" y="634"/>
                        </a:cubicBezTo>
                        <a:cubicBezTo>
                          <a:pt x="2286" y="591"/>
                          <a:pt x="2297" y="580"/>
                          <a:pt x="2297" y="558"/>
                        </a:cubicBezTo>
                        <a:cubicBezTo>
                          <a:pt x="2308" y="481"/>
                          <a:pt x="2308" y="405"/>
                          <a:pt x="2319" y="339"/>
                        </a:cubicBezTo>
                        <a:cubicBezTo>
                          <a:pt x="2341" y="252"/>
                          <a:pt x="2352" y="164"/>
                          <a:pt x="2341" y="77"/>
                        </a:cubicBezTo>
                        <a:lnTo>
                          <a:pt x="2253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3"/>
                  <p:cNvSpPr/>
                  <p:nvPr/>
                </p:nvSpPr>
                <p:spPr>
                  <a:xfrm>
                    <a:off x="7582800" y="776800"/>
                    <a:ext cx="74400" cy="97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6" h="3904" extrusionOk="0">
                        <a:moveTo>
                          <a:pt x="2939" y="0"/>
                        </a:moveTo>
                        <a:cubicBezTo>
                          <a:pt x="2894" y="0"/>
                          <a:pt x="2806" y="41"/>
                          <a:pt x="2746" y="76"/>
                        </a:cubicBezTo>
                        <a:cubicBezTo>
                          <a:pt x="2681" y="108"/>
                          <a:pt x="2615" y="141"/>
                          <a:pt x="2560" y="185"/>
                        </a:cubicBezTo>
                        <a:cubicBezTo>
                          <a:pt x="2484" y="207"/>
                          <a:pt x="2407" y="251"/>
                          <a:pt x="2352" y="305"/>
                        </a:cubicBezTo>
                        <a:cubicBezTo>
                          <a:pt x="2254" y="393"/>
                          <a:pt x="2167" y="469"/>
                          <a:pt x="2079" y="557"/>
                        </a:cubicBezTo>
                        <a:cubicBezTo>
                          <a:pt x="1992" y="655"/>
                          <a:pt x="1915" y="743"/>
                          <a:pt x="1838" y="852"/>
                        </a:cubicBezTo>
                        <a:cubicBezTo>
                          <a:pt x="1817" y="874"/>
                          <a:pt x="1762" y="929"/>
                          <a:pt x="1751" y="940"/>
                        </a:cubicBezTo>
                        <a:cubicBezTo>
                          <a:pt x="1740" y="951"/>
                          <a:pt x="1751" y="962"/>
                          <a:pt x="1740" y="962"/>
                        </a:cubicBezTo>
                        <a:cubicBezTo>
                          <a:pt x="1696" y="1027"/>
                          <a:pt x="1642" y="1071"/>
                          <a:pt x="1620" y="1104"/>
                        </a:cubicBezTo>
                        <a:cubicBezTo>
                          <a:pt x="1598" y="1137"/>
                          <a:pt x="1576" y="1169"/>
                          <a:pt x="1554" y="1202"/>
                        </a:cubicBezTo>
                        <a:cubicBezTo>
                          <a:pt x="1532" y="1257"/>
                          <a:pt x="1521" y="1333"/>
                          <a:pt x="1499" y="1388"/>
                        </a:cubicBezTo>
                        <a:cubicBezTo>
                          <a:pt x="1467" y="1454"/>
                          <a:pt x="1423" y="1530"/>
                          <a:pt x="1379" y="1596"/>
                        </a:cubicBezTo>
                        <a:cubicBezTo>
                          <a:pt x="1335" y="1662"/>
                          <a:pt x="1292" y="1738"/>
                          <a:pt x="1226" y="1804"/>
                        </a:cubicBezTo>
                        <a:cubicBezTo>
                          <a:pt x="1215" y="1815"/>
                          <a:pt x="1193" y="1826"/>
                          <a:pt x="1182" y="1837"/>
                        </a:cubicBezTo>
                        <a:cubicBezTo>
                          <a:pt x="1171" y="1848"/>
                          <a:pt x="1160" y="1869"/>
                          <a:pt x="1138" y="1880"/>
                        </a:cubicBezTo>
                        <a:cubicBezTo>
                          <a:pt x="1117" y="1902"/>
                          <a:pt x="1095" y="1913"/>
                          <a:pt x="1073" y="1935"/>
                        </a:cubicBezTo>
                        <a:cubicBezTo>
                          <a:pt x="996" y="1990"/>
                          <a:pt x="920" y="2044"/>
                          <a:pt x="865" y="2077"/>
                        </a:cubicBezTo>
                        <a:cubicBezTo>
                          <a:pt x="799" y="2121"/>
                          <a:pt x="767" y="2121"/>
                          <a:pt x="723" y="2143"/>
                        </a:cubicBezTo>
                        <a:cubicBezTo>
                          <a:pt x="690" y="2176"/>
                          <a:pt x="646" y="2208"/>
                          <a:pt x="613" y="2241"/>
                        </a:cubicBezTo>
                        <a:cubicBezTo>
                          <a:pt x="581" y="2274"/>
                          <a:pt x="548" y="2307"/>
                          <a:pt x="515" y="2340"/>
                        </a:cubicBezTo>
                        <a:cubicBezTo>
                          <a:pt x="482" y="2383"/>
                          <a:pt x="449" y="2438"/>
                          <a:pt x="417" y="2493"/>
                        </a:cubicBezTo>
                        <a:cubicBezTo>
                          <a:pt x="384" y="2526"/>
                          <a:pt x="340" y="2580"/>
                          <a:pt x="307" y="2624"/>
                        </a:cubicBezTo>
                        <a:cubicBezTo>
                          <a:pt x="274" y="2668"/>
                          <a:pt x="242" y="2723"/>
                          <a:pt x="209" y="2777"/>
                        </a:cubicBezTo>
                        <a:cubicBezTo>
                          <a:pt x="187" y="2832"/>
                          <a:pt x="165" y="2865"/>
                          <a:pt x="154" y="2919"/>
                        </a:cubicBezTo>
                        <a:lnTo>
                          <a:pt x="132" y="2963"/>
                        </a:lnTo>
                        <a:cubicBezTo>
                          <a:pt x="121" y="2985"/>
                          <a:pt x="110" y="3007"/>
                          <a:pt x="99" y="3029"/>
                        </a:cubicBezTo>
                        <a:cubicBezTo>
                          <a:pt x="88" y="3083"/>
                          <a:pt x="78" y="3116"/>
                          <a:pt x="67" y="3160"/>
                        </a:cubicBezTo>
                        <a:lnTo>
                          <a:pt x="45" y="3258"/>
                        </a:lnTo>
                        <a:cubicBezTo>
                          <a:pt x="23" y="3346"/>
                          <a:pt x="23" y="3433"/>
                          <a:pt x="23" y="3532"/>
                        </a:cubicBezTo>
                        <a:cubicBezTo>
                          <a:pt x="1" y="3641"/>
                          <a:pt x="12" y="3762"/>
                          <a:pt x="45" y="3860"/>
                        </a:cubicBezTo>
                        <a:cubicBezTo>
                          <a:pt x="78" y="3882"/>
                          <a:pt x="99" y="3893"/>
                          <a:pt x="143" y="3904"/>
                        </a:cubicBezTo>
                        <a:cubicBezTo>
                          <a:pt x="132" y="3871"/>
                          <a:pt x="176" y="3893"/>
                          <a:pt x="165" y="3860"/>
                        </a:cubicBezTo>
                        <a:cubicBezTo>
                          <a:pt x="176" y="3849"/>
                          <a:pt x="198" y="3849"/>
                          <a:pt x="209" y="3838"/>
                        </a:cubicBezTo>
                        <a:cubicBezTo>
                          <a:pt x="220" y="3805"/>
                          <a:pt x="242" y="3783"/>
                          <a:pt x="263" y="3762"/>
                        </a:cubicBezTo>
                        <a:cubicBezTo>
                          <a:pt x="253" y="3740"/>
                          <a:pt x="263" y="3729"/>
                          <a:pt x="263" y="3707"/>
                        </a:cubicBezTo>
                        <a:cubicBezTo>
                          <a:pt x="231" y="3652"/>
                          <a:pt x="209" y="3576"/>
                          <a:pt x="220" y="3510"/>
                        </a:cubicBezTo>
                        <a:cubicBezTo>
                          <a:pt x="209" y="3423"/>
                          <a:pt x="209" y="3335"/>
                          <a:pt x="220" y="3248"/>
                        </a:cubicBezTo>
                        <a:cubicBezTo>
                          <a:pt x="220" y="3226"/>
                          <a:pt x="231" y="3193"/>
                          <a:pt x="242" y="3171"/>
                        </a:cubicBezTo>
                        <a:lnTo>
                          <a:pt x="242" y="3138"/>
                        </a:lnTo>
                        <a:cubicBezTo>
                          <a:pt x="242" y="3105"/>
                          <a:pt x="242" y="3083"/>
                          <a:pt x="253" y="3062"/>
                        </a:cubicBezTo>
                        <a:cubicBezTo>
                          <a:pt x="263" y="3007"/>
                          <a:pt x="285" y="2963"/>
                          <a:pt x="307" y="2908"/>
                        </a:cubicBezTo>
                        <a:cubicBezTo>
                          <a:pt x="318" y="2898"/>
                          <a:pt x="340" y="2887"/>
                          <a:pt x="351" y="2876"/>
                        </a:cubicBezTo>
                        <a:cubicBezTo>
                          <a:pt x="340" y="2865"/>
                          <a:pt x="340" y="2865"/>
                          <a:pt x="351" y="2854"/>
                        </a:cubicBezTo>
                        <a:cubicBezTo>
                          <a:pt x="351" y="2843"/>
                          <a:pt x="362" y="2843"/>
                          <a:pt x="362" y="2832"/>
                        </a:cubicBezTo>
                        <a:cubicBezTo>
                          <a:pt x="428" y="2701"/>
                          <a:pt x="515" y="2580"/>
                          <a:pt x="624" y="2471"/>
                        </a:cubicBezTo>
                        <a:cubicBezTo>
                          <a:pt x="701" y="2405"/>
                          <a:pt x="799" y="2383"/>
                          <a:pt x="887" y="2318"/>
                        </a:cubicBezTo>
                        <a:cubicBezTo>
                          <a:pt x="898" y="2285"/>
                          <a:pt x="920" y="2252"/>
                          <a:pt x="942" y="2219"/>
                        </a:cubicBezTo>
                        <a:cubicBezTo>
                          <a:pt x="953" y="2208"/>
                          <a:pt x="963" y="2208"/>
                          <a:pt x="974" y="2198"/>
                        </a:cubicBezTo>
                        <a:cubicBezTo>
                          <a:pt x="985" y="2187"/>
                          <a:pt x="974" y="2187"/>
                          <a:pt x="985" y="2176"/>
                        </a:cubicBezTo>
                        <a:cubicBezTo>
                          <a:pt x="1040" y="2132"/>
                          <a:pt x="1128" y="2088"/>
                          <a:pt x="1204" y="2023"/>
                        </a:cubicBezTo>
                        <a:cubicBezTo>
                          <a:pt x="1270" y="1968"/>
                          <a:pt x="1292" y="1924"/>
                          <a:pt x="1346" y="1880"/>
                        </a:cubicBezTo>
                        <a:cubicBezTo>
                          <a:pt x="1368" y="1858"/>
                          <a:pt x="1379" y="1858"/>
                          <a:pt x="1401" y="1837"/>
                        </a:cubicBezTo>
                        <a:cubicBezTo>
                          <a:pt x="1445" y="1793"/>
                          <a:pt x="1477" y="1749"/>
                          <a:pt x="1499" y="1694"/>
                        </a:cubicBezTo>
                        <a:cubicBezTo>
                          <a:pt x="1521" y="1640"/>
                          <a:pt x="1543" y="1574"/>
                          <a:pt x="1565" y="1508"/>
                        </a:cubicBezTo>
                        <a:cubicBezTo>
                          <a:pt x="1609" y="1388"/>
                          <a:pt x="1663" y="1268"/>
                          <a:pt x="1718" y="1148"/>
                        </a:cubicBezTo>
                        <a:cubicBezTo>
                          <a:pt x="1773" y="1049"/>
                          <a:pt x="1849" y="962"/>
                          <a:pt x="1926" y="874"/>
                        </a:cubicBezTo>
                        <a:cubicBezTo>
                          <a:pt x="1970" y="787"/>
                          <a:pt x="2035" y="721"/>
                          <a:pt x="2112" y="655"/>
                        </a:cubicBezTo>
                        <a:cubicBezTo>
                          <a:pt x="2134" y="633"/>
                          <a:pt x="2156" y="601"/>
                          <a:pt x="2177" y="579"/>
                        </a:cubicBezTo>
                        <a:cubicBezTo>
                          <a:pt x="2199" y="557"/>
                          <a:pt x="2221" y="535"/>
                          <a:pt x="2254" y="513"/>
                        </a:cubicBezTo>
                        <a:cubicBezTo>
                          <a:pt x="2276" y="491"/>
                          <a:pt x="2287" y="469"/>
                          <a:pt x="2309" y="437"/>
                        </a:cubicBezTo>
                        <a:cubicBezTo>
                          <a:pt x="2363" y="404"/>
                          <a:pt x="2418" y="360"/>
                          <a:pt x="2484" y="327"/>
                        </a:cubicBezTo>
                        <a:cubicBezTo>
                          <a:pt x="2517" y="305"/>
                          <a:pt x="2538" y="273"/>
                          <a:pt x="2571" y="251"/>
                        </a:cubicBezTo>
                        <a:cubicBezTo>
                          <a:pt x="2670" y="185"/>
                          <a:pt x="2779" y="130"/>
                          <a:pt x="2899" y="98"/>
                        </a:cubicBezTo>
                        <a:cubicBezTo>
                          <a:pt x="2910" y="54"/>
                          <a:pt x="2976" y="43"/>
                          <a:pt x="2965" y="10"/>
                        </a:cubicBezTo>
                        <a:cubicBezTo>
                          <a:pt x="2960" y="3"/>
                          <a:pt x="2951" y="0"/>
                          <a:pt x="293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09" name="Google Shape;309;p3"/>
                <p:cNvGrpSpPr/>
                <p:nvPr/>
              </p:nvGrpSpPr>
              <p:grpSpPr>
                <a:xfrm rot="10800000" flipH="1">
                  <a:off x="10972475" y="4141013"/>
                  <a:ext cx="32825" cy="22950"/>
                  <a:chOff x="8097425" y="1383825"/>
                  <a:chExt cx="32825" cy="22950"/>
                </a:xfrm>
              </p:grpSpPr>
              <p:sp>
                <p:nvSpPr>
                  <p:cNvPr id="310" name="Google Shape;310;p3"/>
                  <p:cNvSpPr/>
                  <p:nvPr/>
                </p:nvSpPr>
                <p:spPr>
                  <a:xfrm>
                    <a:off x="8123125" y="1404300"/>
                    <a:ext cx="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extrusionOk="0">
                        <a:moveTo>
                          <a:pt x="0" y="0"/>
                        </a:move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3"/>
                  <p:cNvSpPr/>
                  <p:nvPr/>
                </p:nvSpPr>
                <p:spPr>
                  <a:xfrm>
                    <a:off x="8097425" y="1383825"/>
                    <a:ext cx="32825" cy="22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3" h="918" extrusionOk="0">
                        <a:moveTo>
                          <a:pt x="711" y="119"/>
                        </a:moveTo>
                        <a:cubicBezTo>
                          <a:pt x="788" y="119"/>
                          <a:pt x="853" y="130"/>
                          <a:pt x="919" y="163"/>
                        </a:cubicBezTo>
                        <a:cubicBezTo>
                          <a:pt x="941" y="163"/>
                          <a:pt x="952" y="174"/>
                          <a:pt x="974" y="185"/>
                        </a:cubicBezTo>
                        <a:cubicBezTo>
                          <a:pt x="995" y="196"/>
                          <a:pt x="1017" y="207"/>
                          <a:pt x="1039" y="229"/>
                        </a:cubicBezTo>
                        <a:cubicBezTo>
                          <a:pt x="1072" y="229"/>
                          <a:pt x="1094" y="240"/>
                          <a:pt x="1116" y="261"/>
                        </a:cubicBezTo>
                        <a:cubicBezTo>
                          <a:pt x="1138" y="283"/>
                          <a:pt x="1170" y="316"/>
                          <a:pt x="1192" y="360"/>
                        </a:cubicBezTo>
                        <a:cubicBezTo>
                          <a:pt x="1214" y="415"/>
                          <a:pt x="1203" y="480"/>
                          <a:pt x="1159" y="524"/>
                        </a:cubicBezTo>
                        <a:cubicBezTo>
                          <a:pt x="1149" y="546"/>
                          <a:pt x="1138" y="557"/>
                          <a:pt x="1127" y="579"/>
                        </a:cubicBezTo>
                        <a:cubicBezTo>
                          <a:pt x="1116" y="590"/>
                          <a:pt x="1105" y="601"/>
                          <a:pt x="1094" y="611"/>
                        </a:cubicBezTo>
                        <a:cubicBezTo>
                          <a:pt x="1094" y="622"/>
                          <a:pt x="1094" y="633"/>
                          <a:pt x="1094" y="633"/>
                        </a:cubicBezTo>
                        <a:cubicBezTo>
                          <a:pt x="1094" y="655"/>
                          <a:pt x="1083" y="677"/>
                          <a:pt x="1072" y="699"/>
                        </a:cubicBezTo>
                        <a:cubicBezTo>
                          <a:pt x="1050" y="721"/>
                          <a:pt x="1039" y="754"/>
                          <a:pt x="1017" y="776"/>
                        </a:cubicBezTo>
                        <a:lnTo>
                          <a:pt x="1006" y="786"/>
                        </a:lnTo>
                        <a:cubicBezTo>
                          <a:pt x="1006" y="786"/>
                          <a:pt x="995" y="797"/>
                          <a:pt x="984" y="808"/>
                        </a:cubicBezTo>
                        <a:lnTo>
                          <a:pt x="974" y="830"/>
                        </a:lnTo>
                        <a:lnTo>
                          <a:pt x="952" y="830"/>
                        </a:lnTo>
                        <a:cubicBezTo>
                          <a:pt x="941" y="841"/>
                          <a:pt x="930" y="852"/>
                          <a:pt x="908" y="863"/>
                        </a:cubicBezTo>
                        <a:cubicBezTo>
                          <a:pt x="897" y="874"/>
                          <a:pt x="886" y="885"/>
                          <a:pt x="864" y="885"/>
                        </a:cubicBezTo>
                        <a:lnTo>
                          <a:pt x="853" y="885"/>
                        </a:lnTo>
                        <a:cubicBezTo>
                          <a:pt x="853" y="885"/>
                          <a:pt x="842" y="874"/>
                          <a:pt x="842" y="874"/>
                        </a:cubicBezTo>
                        <a:cubicBezTo>
                          <a:pt x="842" y="863"/>
                          <a:pt x="842" y="863"/>
                          <a:pt x="842" y="863"/>
                        </a:cubicBezTo>
                        <a:lnTo>
                          <a:pt x="842" y="852"/>
                        </a:lnTo>
                        <a:cubicBezTo>
                          <a:pt x="842" y="852"/>
                          <a:pt x="842" y="841"/>
                          <a:pt x="853" y="841"/>
                        </a:cubicBezTo>
                        <a:lnTo>
                          <a:pt x="700" y="841"/>
                        </a:lnTo>
                        <a:cubicBezTo>
                          <a:pt x="689" y="830"/>
                          <a:pt x="667" y="830"/>
                          <a:pt x="656" y="830"/>
                        </a:cubicBezTo>
                        <a:cubicBezTo>
                          <a:pt x="645" y="819"/>
                          <a:pt x="634" y="819"/>
                          <a:pt x="634" y="808"/>
                        </a:cubicBezTo>
                        <a:cubicBezTo>
                          <a:pt x="624" y="797"/>
                          <a:pt x="613" y="797"/>
                          <a:pt x="602" y="786"/>
                        </a:cubicBezTo>
                        <a:lnTo>
                          <a:pt x="569" y="786"/>
                        </a:lnTo>
                        <a:cubicBezTo>
                          <a:pt x="547" y="786"/>
                          <a:pt x="525" y="776"/>
                          <a:pt x="503" y="776"/>
                        </a:cubicBezTo>
                        <a:lnTo>
                          <a:pt x="492" y="776"/>
                        </a:lnTo>
                        <a:cubicBezTo>
                          <a:pt x="459" y="776"/>
                          <a:pt x="438" y="765"/>
                          <a:pt x="405" y="754"/>
                        </a:cubicBezTo>
                        <a:cubicBezTo>
                          <a:pt x="383" y="743"/>
                          <a:pt x="372" y="732"/>
                          <a:pt x="350" y="721"/>
                        </a:cubicBezTo>
                        <a:cubicBezTo>
                          <a:pt x="339" y="710"/>
                          <a:pt x="317" y="699"/>
                          <a:pt x="306" y="688"/>
                        </a:cubicBezTo>
                        <a:cubicBezTo>
                          <a:pt x="284" y="677"/>
                          <a:pt x="274" y="666"/>
                          <a:pt x="252" y="655"/>
                        </a:cubicBezTo>
                        <a:cubicBezTo>
                          <a:pt x="241" y="644"/>
                          <a:pt x="230" y="622"/>
                          <a:pt x="230" y="611"/>
                        </a:cubicBezTo>
                        <a:cubicBezTo>
                          <a:pt x="208" y="590"/>
                          <a:pt x="186" y="535"/>
                          <a:pt x="164" y="513"/>
                        </a:cubicBezTo>
                        <a:lnTo>
                          <a:pt x="153" y="480"/>
                        </a:lnTo>
                        <a:cubicBezTo>
                          <a:pt x="142" y="469"/>
                          <a:pt x="142" y="469"/>
                          <a:pt x="142" y="458"/>
                        </a:cubicBezTo>
                        <a:cubicBezTo>
                          <a:pt x="109" y="382"/>
                          <a:pt x="109" y="436"/>
                          <a:pt x="142" y="371"/>
                        </a:cubicBezTo>
                        <a:cubicBezTo>
                          <a:pt x="164" y="327"/>
                          <a:pt x="197" y="294"/>
                          <a:pt x="230" y="261"/>
                        </a:cubicBezTo>
                        <a:cubicBezTo>
                          <a:pt x="252" y="229"/>
                          <a:pt x="284" y="207"/>
                          <a:pt x="306" y="196"/>
                        </a:cubicBezTo>
                        <a:cubicBezTo>
                          <a:pt x="361" y="163"/>
                          <a:pt x="427" y="141"/>
                          <a:pt x="481" y="130"/>
                        </a:cubicBezTo>
                        <a:cubicBezTo>
                          <a:pt x="514" y="119"/>
                          <a:pt x="547" y="119"/>
                          <a:pt x="569" y="119"/>
                        </a:cubicBezTo>
                        <a:close/>
                        <a:moveTo>
                          <a:pt x="647" y="1"/>
                        </a:moveTo>
                        <a:cubicBezTo>
                          <a:pt x="483" y="1"/>
                          <a:pt x="330" y="55"/>
                          <a:pt x="197" y="152"/>
                        </a:cubicBezTo>
                        <a:cubicBezTo>
                          <a:pt x="153" y="185"/>
                          <a:pt x="120" y="218"/>
                          <a:pt x="88" y="261"/>
                        </a:cubicBezTo>
                        <a:cubicBezTo>
                          <a:pt x="66" y="283"/>
                          <a:pt x="44" y="305"/>
                          <a:pt x="33" y="338"/>
                        </a:cubicBezTo>
                        <a:lnTo>
                          <a:pt x="0" y="393"/>
                        </a:lnTo>
                        <a:lnTo>
                          <a:pt x="0" y="404"/>
                        </a:lnTo>
                        <a:lnTo>
                          <a:pt x="0" y="426"/>
                        </a:lnTo>
                        <a:lnTo>
                          <a:pt x="11" y="458"/>
                        </a:lnTo>
                        <a:lnTo>
                          <a:pt x="11" y="469"/>
                        </a:lnTo>
                        <a:cubicBezTo>
                          <a:pt x="22" y="491"/>
                          <a:pt x="33" y="524"/>
                          <a:pt x="44" y="557"/>
                        </a:cubicBezTo>
                        <a:cubicBezTo>
                          <a:pt x="77" y="611"/>
                          <a:pt x="109" y="666"/>
                          <a:pt x="142" y="721"/>
                        </a:cubicBezTo>
                        <a:cubicBezTo>
                          <a:pt x="197" y="776"/>
                          <a:pt x="252" y="819"/>
                          <a:pt x="328" y="852"/>
                        </a:cubicBezTo>
                        <a:cubicBezTo>
                          <a:pt x="361" y="874"/>
                          <a:pt x="405" y="885"/>
                          <a:pt x="438" y="896"/>
                        </a:cubicBezTo>
                        <a:cubicBezTo>
                          <a:pt x="470" y="896"/>
                          <a:pt x="503" y="907"/>
                          <a:pt x="536" y="907"/>
                        </a:cubicBezTo>
                        <a:cubicBezTo>
                          <a:pt x="602" y="918"/>
                          <a:pt x="667" y="918"/>
                          <a:pt x="733" y="918"/>
                        </a:cubicBezTo>
                        <a:lnTo>
                          <a:pt x="963" y="918"/>
                        </a:lnTo>
                        <a:cubicBezTo>
                          <a:pt x="974" y="907"/>
                          <a:pt x="995" y="907"/>
                          <a:pt x="1017" y="885"/>
                        </a:cubicBezTo>
                        <a:cubicBezTo>
                          <a:pt x="1028" y="874"/>
                          <a:pt x="1039" y="874"/>
                          <a:pt x="1039" y="863"/>
                        </a:cubicBezTo>
                        <a:cubicBezTo>
                          <a:pt x="1050" y="852"/>
                          <a:pt x="1050" y="841"/>
                          <a:pt x="1039" y="830"/>
                        </a:cubicBezTo>
                        <a:cubicBezTo>
                          <a:pt x="1039" y="830"/>
                          <a:pt x="1028" y="819"/>
                          <a:pt x="1028" y="819"/>
                        </a:cubicBezTo>
                        <a:lnTo>
                          <a:pt x="1061" y="819"/>
                        </a:lnTo>
                        <a:cubicBezTo>
                          <a:pt x="1083" y="819"/>
                          <a:pt x="1094" y="808"/>
                          <a:pt x="1105" y="786"/>
                        </a:cubicBezTo>
                        <a:lnTo>
                          <a:pt x="1116" y="765"/>
                        </a:lnTo>
                        <a:cubicBezTo>
                          <a:pt x="1127" y="754"/>
                          <a:pt x="1127" y="743"/>
                          <a:pt x="1149" y="732"/>
                        </a:cubicBezTo>
                        <a:lnTo>
                          <a:pt x="1192" y="699"/>
                        </a:lnTo>
                        <a:cubicBezTo>
                          <a:pt x="1203" y="677"/>
                          <a:pt x="1225" y="666"/>
                          <a:pt x="1236" y="644"/>
                        </a:cubicBezTo>
                        <a:cubicBezTo>
                          <a:pt x="1247" y="611"/>
                          <a:pt x="1269" y="579"/>
                          <a:pt x="1280" y="557"/>
                        </a:cubicBezTo>
                        <a:cubicBezTo>
                          <a:pt x="1291" y="524"/>
                          <a:pt x="1302" y="480"/>
                          <a:pt x="1302" y="447"/>
                        </a:cubicBezTo>
                        <a:cubicBezTo>
                          <a:pt x="1313" y="382"/>
                          <a:pt x="1302" y="327"/>
                          <a:pt x="1258" y="272"/>
                        </a:cubicBezTo>
                        <a:cubicBezTo>
                          <a:pt x="1192" y="174"/>
                          <a:pt x="1083" y="108"/>
                          <a:pt x="974" y="65"/>
                        </a:cubicBezTo>
                        <a:cubicBezTo>
                          <a:pt x="908" y="32"/>
                          <a:pt x="831" y="21"/>
                          <a:pt x="766" y="10"/>
                        </a:cubicBezTo>
                        <a:cubicBezTo>
                          <a:pt x="726" y="4"/>
                          <a:pt x="686" y="1"/>
                          <a:pt x="64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3"/>
                  <p:cNvSpPr/>
                  <p:nvPr/>
                </p:nvSpPr>
                <p:spPr>
                  <a:xfrm>
                    <a:off x="8114375" y="1399650"/>
                    <a:ext cx="8775" cy="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" h="209" extrusionOk="0">
                        <a:moveTo>
                          <a:pt x="142" y="153"/>
                        </a:moveTo>
                        <a:cubicBezTo>
                          <a:pt x="141" y="155"/>
                          <a:pt x="139" y="156"/>
                          <a:pt x="138" y="158"/>
                        </a:cubicBezTo>
                        <a:lnTo>
                          <a:pt x="138" y="158"/>
                        </a:lnTo>
                        <a:cubicBezTo>
                          <a:pt x="144" y="156"/>
                          <a:pt x="149" y="155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54" y="154"/>
                          <a:pt x="154" y="154"/>
                          <a:pt x="153" y="153"/>
                        </a:cubicBezTo>
                        <a:close/>
                        <a:moveTo>
                          <a:pt x="138" y="158"/>
                        </a:moveTo>
                        <a:lnTo>
                          <a:pt x="138" y="158"/>
                        </a:lnTo>
                        <a:cubicBezTo>
                          <a:pt x="124" y="162"/>
                          <a:pt x="108" y="169"/>
                          <a:pt x="88" y="175"/>
                        </a:cubicBezTo>
                        <a:lnTo>
                          <a:pt x="0" y="175"/>
                        </a:lnTo>
                        <a:cubicBezTo>
                          <a:pt x="0" y="186"/>
                          <a:pt x="11" y="186"/>
                          <a:pt x="22" y="186"/>
                        </a:cubicBezTo>
                        <a:lnTo>
                          <a:pt x="66" y="186"/>
                        </a:lnTo>
                        <a:cubicBezTo>
                          <a:pt x="77" y="186"/>
                          <a:pt x="99" y="175"/>
                          <a:pt x="110" y="175"/>
                        </a:cubicBezTo>
                        <a:cubicBezTo>
                          <a:pt x="119" y="175"/>
                          <a:pt x="129" y="167"/>
                          <a:pt x="138" y="158"/>
                        </a:cubicBezTo>
                        <a:close/>
                        <a:moveTo>
                          <a:pt x="350" y="0"/>
                        </a:moveTo>
                        <a:cubicBezTo>
                          <a:pt x="328" y="22"/>
                          <a:pt x="306" y="44"/>
                          <a:pt x="296" y="66"/>
                        </a:cubicBezTo>
                        <a:cubicBezTo>
                          <a:pt x="285" y="88"/>
                          <a:pt x="274" y="121"/>
                          <a:pt x="274" y="143"/>
                        </a:cubicBezTo>
                        <a:lnTo>
                          <a:pt x="252" y="143"/>
                        </a:lnTo>
                        <a:cubicBezTo>
                          <a:pt x="246" y="148"/>
                          <a:pt x="238" y="151"/>
                          <a:pt x="230" y="151"/>
                        </a:cubicBezTo>
                        <a:cubicBezTo>
                          <a:pt x="222" y="151"/>
                          <a:pt x="213" y="148"/>
                          <a:pt x="208" y="143"/>
                        </a:cubicBezTo>
                        <a:lnTo>
                          <a:pt x="164" y="153"/>
                        </a:lnTo>
                        <a:cubicBezTo>
                          <a:pt x="161" y="153"/>
                          <a:pt x="158" y="154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64" y="164"/>
                          <a:pt x="165" y="165"/>
                          <a:pt x="175" y="175"/>
                        </a:cubicBezTo>
                        <a:cubicBezTo>
                          <a:pt x="175" y="175"/>
                          <a:pt x="175" y="186"/>
                          <a:pt x="186" y="186"/>
                        </a:cubicBezTo>
                        <a:lnTo>
                          <a:pt x="175" y="208"/>
                        </a:lnTo>
                        <a:lnTo>
                          <a:pt x="208" y="208"/>
                        </a:lnTo>
                        <a:cubicBezTo>
                          <a:pt x="219" y="197"/>
                          <a:pt x="230" y="197"/>
                          <a:pt x="241" y="186"/>
                        </a:cubicBezTo>
                        <a:cubicBezTo>
                          <a:pt x="252" y="186"/>
                          <a:pt x="252" y="186"/>
                          <a:pt x="263" y="175"/>
                        </a:cubicBezTo>
                        <a:lnTo>
                          <a:pt x="274" y="164"/>
                        </a:lnTo>
                        <a:lnTo>
                          <a:pt x="285" y="153"/>
                        </a:lnTo>
                        <a:cubicBezTo>
                          <a:pt x="296" y="143"/>
                          <a:pt x="306" y="143"/>
                          <a:pt x="306" y="132"/>
                        </a:cubicBezTo>
                        <a:cubicBezTo>
                          <a:pt x="317" y="121"/>
                          <a:pt x="317" y="121"/>
                          <a:pt x="328" y="110"/>
                        </a:cubicBezTo>
                        <a:cubicBezTo>
                          <a:pt x="339" y="99"/>
                          <a:pt x="339" y="88"/>
                          <a:pt x="350" y="77"/>
                        </a:cubicBezTo>
                        <a:cubicBezTo>
                          <a:pt x="350" y="77"/>
                          <a:pt x="350" y="66"/>
                          <a:pt x="350" y="55"/>
                        </a:cubicBezTo>
                        <a:lnTo>
                          <a:pt x="350" y="33"/>
                        </a:lnTo>
                        <a:lnTo>
                          <a:pt x="35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3"/>
                  <p:cNvSpPr/>
                  <p:nvPr/>
                </p:nvSpPr>
                <p:spPr>
                  <a:xfrm>
                    <a:off x="8106175" y="1390350"/>
                    <a:ext cx="18875" cy="16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5" h="657" extrusionOk="0">
                        <a:moveTo>
                          <a:pt x="131" y="0"/>
                        </a:moveTo>
                        <a:cubicBezTo>
                          <a:pt x="120" y="0"/>
                          <a:pt x="109" y="0"/>
                          <a:pt x="88" y="22"/>
                        </a:cubicBezTo>
                        <a:cubicBezTo>
                          <a:pt x="77" y="22"/>
                          <a:pt x="66" y="33"/>
                          <a:pt x="66" y="44"/>
                        </a:cubicBezTo>
                        <a:cubicBezTo>
                          <a:pt x="44" y="44"/>
                          <a:pt x="33" y="66"/>
                          <a:pt x="33" y="88"/>
                        </a:cubicBezTo>
                        <a:cubicBezTo>
                          <a:pt x="22" y="99"/>
                          <a:pt x="11" y="132"/>
                          <a:pt x="11" y="154"/>
                        </a:cubicBezTo>
                        <a:cubicBezTo>
                          <a:pt x="0" y="175"/>
                          <a:pt x="11" y="197"/>
                          <a:pt x="22" y="230"/>
                        </a:cubicBezTo>
                        <a:cubicBezTo>
                          <a:pt x="22" y="230"/>
                          <a:pt x="22" y="241"/>
                          <a:pt x="33" y="252"/>
                        </a:cubicBezTo>
                        <a:cubicBezTo>
                          <a:pt x="33" y="252"/>
                          <a:pt x="44" y="274"/>
                          <a:pt x="44" y="274"/>
                        </a:cubicBezTo>
                        <a:lnTo>
                          <a:pt x="66" y="296"/>
                        </a:lnTo>
                        <a:cubicBezTo>
                          <a:pt x="77" y="307"/>
                          <a:pt x="88" y="307"/>
                          <a:pt x="99" y="307"/>
                        </a:cubicBezTo>
                        <a:cubicBezTo>
                          <a:pt x="109" y="318"/>
                          <a:pt x="120" y="329"/>
                          <a:pt x="131" y="340"/>
                        </a:cubicBezTo>
                        <a:cubicBezTo>
                          <a:pt x="142" y="350"/>
                          <a:pt x="153" y="361"/>
                          <a:pt x="164" y="383"/>
                        </a:cubicBezTo>
                        <a:lnTo>
                          <a:pt x="175" y="394"/>
                        </a:lnTo>
                        <a:cubicBezTo>
                          <a:pt x="175" y="405"/>
                          <a:pt x="175" y="405"/>
                          <a:pt x="186" y="416"/>
                        </a:cubicBezTo>
                        <a:cubicBezTo>
                          <a:pt x="186" y="427"/>
                          <a:pt x="197" y="438"/>
                          <a:pt x="208" y="449"/>
                        </a:cubicBezTo>
                        <a:cubicBezTo>
                          <a:pt x="197" y="460"/>
                          <a:pt x="197" y="471"/>
                          <a:pt x="208" y="482"/>
                        </a:cubicBezTo>
                        <a:cubicBezTo>
                          <a:pt x="208" y="493"/>
                          <a:pt x="208" y="493"/>
                          <a:pt x="219" y="504"/>
                        </a:cubicBezTo>
                        <a:cubicBezTo>
                          <a:pt x="219" y="515"/>
                          <a:pt x="219" y="515"/>
                          <a:pt x="230" y="525"/>
                        </a:cubicBezTo>
                        <a:cubicBezTo>
                          <a:pt x="241" y="536"/>
                          <a:pt x="252" y="547"/>
                          <a:pt x="252" y="547"/>
                        </a:cubicBezTo>
                        <a:cubicBezTo>
                          <a:pt x="263" y="558"/>
                          <a:pt x="274" y="569"/>
                          <a:pt x="284" y="569"/>
                        </a:cubicBezTo>
                        <a:cubicBezTo>
                          <a:pt x="295" y="580"/>
                          <a:pt x="306" y="591"/>
                          <a:pt x="317" y="591"/>
                        </a:cubicBezTo>
                        <a:cubicBezTo>
                          <a:pt x="328" y="602"/>
                          <a:pt x="339" y="602"/>
                          <a:pt x="350" y="602"/>
                        </a:cubicBezTo>
                        <a:lnTo>
                          <a:pt x="503" y="602"/>
                        </a:lnTo>
                        <a:cubicBezTo>
                          <a:pt x="503" y="613"/>
                          <a:pt x="503" y="613"/>
                          <a:pt x="492" y="624"/>
                        </a:cubicBezTo>
                        <a:cubicBezTo>
                          <a:pt x="492" y="635"/>
                          <a:pt x="492" y="635"/>
                          <a:pt x="492" y="635"/>
                        </a:cubicBezTo>
                        <a:cubicBezTo>
                          <a:pt x="492" y="635"/>
                          <a:pt x="503" y="646"/>
                          <a:pt x="514" y="657"/>
                        </a:cubicBezTo>
                        <a:lnTo>
                          <a:pt x="525" y="657"/>
                        </a:lnTo>
                        <a:cubicBezTo>
                          <a:pt x="536" y="646"/>
                          <a:pt x="558" y="635"/>
                          <a:pt x="569" y="635"/>
                        </a:cubicBezTo>
                        <a:cubicBezTo>
                          <a:pt x="580" y="624"/>
                          <a:pt x="602" y="613"/>
                          <a:pt x="613" y="602"/>
                        </a:cubicBezTo>
                        <a:lnTo>
                          <a:pt x="624" y="591"/>
                        </a:lnTo>
                        <a:lnTo>
                          <a:pt x="645" y="569"/>
                        </a:lnTo>
                        <a:cubicBezTo>
                          <a:pt x="645" y="569"/>
                          <a:pt x="656" y="558"/>
                          <a:pt x="667" y="547"/>
                        </a:cubicBezTo>
                        <a:lnTo>
                          <a:pt x="678" y="547"/>
                        </a:lnTo>
                        <a:cubicBezTo>
                          <a:pt x="689" y="515"/>
                          <a:pt x="711" y="493"/>
                          <a:pt x="722" y="460"/>
                        </a:cubicBezTo>
                        <a:cubicBezTo>
                          <a:pt x="733" y="449"/>
                          <a:pt x="744" y="427"/>
                          <a:pt x="755" y="405"/>
                        </a:cubicBezTo>
                        <a:cubicBezTo>
                          <a:pt x="755" y="394"/>
                          <a:pt x="755" y="394"/>
                          <a:pt x="755" y="383"/>
                        </a:cubicBezTo>
                        <a:lnTo>
                          <a:pt x="755" y="372"/>
                        </a:lnTo>
                        <a:cubicBezTo>
                          <a:pt x="755" y="350"/>
                          <a:pt x="755" y="318"/>
                          <a:pt x="744" y="296"/>
                        </a:cubicBezTo>
                        <a:cubicBezTo>
                          <a:pt x="744" y="274"/>
                          <a:pt x="744" y="263"/>
                          <a:pt x="744" y="252"/>
                        </a:cubicBezTo>
                        <a:cubicBezTo>
                          <a:pt x="733" y="241"/>
                          <a:pt x="744" y="241"/>
                          <a:pt x="744" y="241"/>
                        </a:cubicBezTo>
                        <a:cubicBezTo>
                          <a:pt x="733" y="230"/>
                          <a:pt x="733" y="219"/>
                          <a:pt x="722" y="208"/>
                        </a:cubicBezTo>
                        <a:cubicBezTo>
                          <a:pt x="722" y="197"/>
                          <a:pt x="711" y="186"/>
                          <a:pt x="700" y="186"/>
                        </a:cubicBezTo>
                        <a:cubicBezTo>
                          <a:pt x="678" y="165"/>
                          <a:pt x="656" y="143"/>
                          <a:pt x="634" y="132"/>
                        </a:cubicBezTo>
                        <a:cubicBezTo>
                          <a:pt x="624" y="121"/>
                          <a:pt x="624" y="121"/>
                          <a:pt x="580" y="88"/>
                        </a:cubicBezTo>
                        <a:cubicBezTo>
                          <a:pt x="569" y="88"/>
                          <a:pt x="547" y="77"/>
                          <a:pt x="525" y="66"/>
                        </a:cubicBezTo>
                        <a:lnTo>
                          <a:pt x="514" y="66"/>
                        </a:lnTo>
                        <a:lnTo>
                          <a:pt x="492" y="55"/>
                        </a:lnTo>
                        <a:lnTo>
                          <a:pt x="470" y="55"/>
                        </a:lnTo>
                        <a:cubicBezTo>
                          <a:pt x="459" y="55"/>
                          <a:pt x="449" y="55"/>
                          <a:pt x="438" y="44"/>
                        </a:cubicBezTo>
                        <a:lnTo>
                          <a:pt x="416" y="44"/>
                        </a:lnTo>
                        <a:cubicBezTo>
                          <a:pt x="394" y="44"/>
                          <a:pt x="361" y="44"/>
                          <a:pt x="339" y="55"/>
                        </a:cubicBezTo>
                        <a:cubicBezTo>
                          <a:pt x="339" y="66"/>
                          <a:pt x="328" y="66"/>
                          <a:pt x="328" y="77"/>
                        </a:cubicBezTo>
                        <a:cubicBezTo>
                          <a:pt x="339" y="77"/>
                          <a:pt x="350" y="77"/>
                          <a:pt x="372" y="66"/>
                        </a:cubicBezTo>
                        <a:cubicBezTo>
                          <a:pt x="376" y="62"/>
                          <a:pt x="380" y="61"/>
                          <a:pt x="385" y="61"/>
                        </a:cubicBezTo>
                        <a:cubicBezTo>
                          <a:pt x="395" y="61"/>
                          <a:pt x="405" y="66"/>
                          <a:pt x="405" y="66"/>
                        </a:cubicBezTo>
                        <a:cubicBezTo>
                          <a:pt x="416" y="66"/>
                          <a:pt x="438" y="66"/>
                          <a:pt x="449" y="77"/>
                        </a:cubicBezTo>
                        <a:cubicBezTo>
                          <a:pt x="470" y="77"/>
                          <a:pt x="492" y="88"/>
                          <a:pt x="514" y="99"/>
                        </a:cubicBezTo>
                        <a:cubicBezTo>
                          <a:pt x="536" y="99"/>
                          <a:pt x="558" y="110"/>
                          <a:pt x="580" y="121"/>
                        </a:cubicBezTo>
                        <a:cubicBezTo>
                          <a:pt x="580" y="132"/>
                          <a:pt x="591" y="132"/>
                          <a:pt x="591" y="143"/>
                        </a:cubicBezTo>
                        <a:cubicBezTo>
                          <a:pt x="591" y="143"/>
                          <a:pt x="613" y="165"/>
                          <a:pt x="624" y="165"/>
                        </a:cubicBezTo>
                        <a:lnTo>
                          <a:pt x="634" y="175"/>
                        </a:lnTo>
                        <a:cubicBezTo>
                          <a:pt x="645" y="186"/>
                          <a:pt x="656" y="186"/>
                          <a:pt x="667" y="197"/>
                        </a:cubicBezTo>
                        <a:cubicBezTo>
                          <a:pt x="667" y="208"/>
                          <a:pt x="678" y="219"/>
                          <a:pt x="689" y="230"/>
                        </a:cubicBezTo>
                        <a:cubicBezTo>
                          <a:pt x="700" y="241"/>
                          <a:pt x="700" y="263"/>
                          <a:pt x="700" y="274"/>
                        </a:cubicBezTo>
                        <a:lnTo>
                          <a:pt x="700" y="285"/>
                        </a:lnTo>
                        <a:lnTo>
                          <a:pt x="700" y="296"/>
                        </a:lnTo>
                        <a:cubicBezTo>
                          <a:pt x="711" y="307"/>
                          <a:pt x="711" y="307"/>
                          <a:pt x="700" y="318"/>
                        </a:cubicBezTo>
                        <a:cubicBezTo>
                          <a:pt x="711" y="329"/>
                          <a:pt x="711" y="350"/>
                          <a:pt x="700" y="361"/>
                        </a:cubicBezTo>
                        <a:cubicBezTo>
                          <a:pt x="700" y="372"/>
                          <a:pt x="700" y="372"/>
                          <a:pt x="700" y="383"/>
                        </a:cubicBezTo>
                        <a:lnTo>
                          <a:pt x="700" y="405"/>
                        </a:lnTo>
                        <a:lnTo>
                          <a:pt x="700" y="427"/>
                        </a:lnTo>
                        <a:cubicBezTo>
                          <a:pt x="700" y="438"/>
                          <a:pt x="700" y="449"/>
                          <a:pt x="689" y="460"/>
                        </a:cubicBezTo>
                        <a:cubicBezTo>
                          <a:pt x="689" y="471"/>
                          <a:pt x="678" y="482"/>
                          <a:pt x="667" y="482"/>
                        </a:cubicBezTo>
                        <a:cubicBezTo>
                          <a:pt x="667" y="493"/>
                          <a:pt x="656" y="504"/>
                          <a:pt x="656" y="504"/>
                        </a:cubicBezTo>
                        <a:cubicBezTo>
                          <a:pt x="645" y="515"/>
                          <a:pt x="634" y="525"/>
                          <a:pt x="624" y="536"/>
                        </a:cubicBezTo>
                        <a:lnTo>
                          <a:pt x="613" y="536"/>
                        </a:lnTo>
                        <a:lnTo>
                          <a:pt x="602" y="558"/>
                        </a:lnTo>
                        <a:cubicBezTo>
                          <a:pt x="602" y="558"/>
                          <a:pt x="591" y="558"/>
                          <a:pt x="591" y="569"/>
                        </a:cubicBezTo>
                        <a:cubicBezTo>
                          <a:pt x="580" y="569"/>
                          <a:pt x="558" y="580"/>
                          <a:pt x="547" y="580"/>
                        </a:cubicBezTo>
                        <a:lnTo>
                          <a:pt x="525" y="580"/>
                        </a:lnTo>
                        <a:lnTo>
                          <a:pt x="525" y="558"/>
                        </a:lnTo>
                        <a:lnTo>
                          <a:pt x="514" y="558"/>
                        </a:lnTo>
                        <a:cubicBezTo>
                          <a:pt x="503" y="558"/>
                          <a:pt x="514" y="558"/>
                          <a:pt x="514" y="547"/>
                        </a:cubicBezTo>
                        <a:cubicBezTo>
                          <a:pt x="514" y="547"/>
                          <a:pt x="503" y="536"/>
                          <a:pt x="503" y="536"/>
                        </a:cubicBezTo>
                        <a:lnTo>
                          <a:pt x="492" y="536"/>
                        </a:lnTo>
                        <a:cubicBezTo>
                          <a:pt x="481" y="547"/>
                          <a:pt x="470" y="547"/>
                          <a:pt x="449" y="547"/>
                        </a:cubicBezTo>
                        <a:cubicBezTo>
                          <a:pt x="438" y="558"/>
                          <a:pt x="416" y="558"/>
                          <a:pt x="405" y="569"/>
                        </a:cubicBezTo>
                        <a:lnTo>
                          <a:pt x="372" y="569"/>
                        </a:lnTo>
                        <a:cubicBezTo>
                          <a:pt x="361" y="558"/>
                          <a:pt x="350" y="558"/>
                          <a:pt x="339" y="558"/>
                        </a:cubicBezTo>
                        <a:lnTo>
                          <a:pt x="328" y="547"/>
                        </a:lnTo>
                        <a:cubicBezTo>
                          <a:pt x="306" y="547"/>
                          <a:pt x="284" y="525"/>
                          <a:pt x="274" y="504"/>
                        </a:cubicBezTo>
                        <a:cubicBezTo>
                          <a:pt x="263" y="493"/>
                          <a:pt x="263" y="471"/>
                          <a:pt x="252" y="449"/>
                        </a:cubicBezTo>
                        <a:cubicBezTo>
                          <a:pt x="252" y="449"/>
                          <a:pt x="241" y="438"/>
                          <a:pt x="241" y="438"/>
                        </a:cubicBezTo>
                        <a:cubicBezTo>
                          <a:pt x="230" y="427"/>
                          <a:pt x="230" y="405"/>
                          <a:pt x="219" y="394"/>
                        </a:cubicBezTo>
                        <a:lnTo>
                          <a:pt x="197" y="361"/>
                        </a:lnTo>
                        <a:lnTo>
                          <a:pt x="197" y="350"/>
                        </a:lnTo>
                        <a:lnTo>
                          <a:pt x="175" y="329"/>
                        </a:lnTo>
                        <a:cubicBezTo>
                          <a:pt x="164" y="318"/>
                          <a:pt x="153" y="307"/>
                          <a:pt x="142" y="307"/>
                        </a:cubicBezTo>
                        <a:cubicBezTo>
                          <a:pt x="120" y="296"/>
                          <a:pt x="99" y="274"/>
                          <a:pt x="77" y="263"/>
                        </a:cubicBezTo>
                        <a:cubicBezTo>
                          <a:pt x="55" y="252"/>
                          <a:pt x="44" y="230"/>
                          <a:pt x="44" y="208"/>
                        </a:cubicBezTo>
                        <a:cubicBezTo>
                          <a:pt x="33" y="197"/>
                          <a:pt x="22" y="175"/>
                          <a:pt x="33" y="165"/>
                        </a:cubicBezTo>
                        <a:lnTo>
                          <a:pt x="33" y="143"/>
                        </a:lnTo>
                        <a:lnTo>
                          <a:pt x="33" y="132"/>
                        </a:lnTo>
                        <a:cubicBezTo>
                          <a:pt x="33" y="110"/>
                          <a:pt x="44" y="88"/>
                          <a:pt x="55" y="77"/>
                        </a:cubicBezTo>
                        <a:cubicBezTo>
                          <a:pt x="55" y="77"/>
                          <a:pt x="55" y="66"/>
                          <a:pt x="66" y="66"/>
                        </a:cubicBezTo>
                        <a:cubicBezTo>
                          <a:pt x="88" y="44"/>
                          <a:pt x="99" y="33"/>
                          <a:pt x="120" y="22"/>
                        </a:cubicBezTo>
                        <a:cubicBezTo>
                          <a:pt x="120" y="11"/>
                          <a:pt x="131" y="11"/>
                          <a:pt x="13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14" name="Google Shape;314;p3"/>
                <p:cNvSpPr/>
                <p:nvPr/>
              </p:nvSpPr>
              <p:spPr>
                <a:xfrm rot="10800000" flipH="1">
                  <a:off x="10186813" y="4891775"/>
                  <a:ext cx="27175" cy="2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899" extrusionOk="0">
                      <a:moveTo>
                        <a:pt x="498" y="0"/>
                      </a:moveTo>
                      <a:cubicBezTo>
                        <a:pt x="234" y="0"/>
                        <a:pt x="1" y="235"/>
                        <a:pt x="58" y="531"/>
                      </a:cubicBezTo>
                      <a:cubicBezTo>
                        <a:pt x="97" y="745"/>
                        <a:pt x="292" y="899"/>
                        <a:pt x="505" y="899"/>
                      </a:cubicBezTo>
                      <a:cubicBezTo>
                        <a:pt x="531" y="899"/>
                        <a:pt x="557" y="897"/>
                        <a:pt x="583" y="892"/>
                      </a:cubicBezTo>
                      <a:cubicBezTo>
                        <a:pt x="977" y="815"/>
                        <a:pt x="1086" y="301"/>
                        <a:pt x="758" y="82"/>
                      </a:cubicBezTo>
                      <a:cubicBezTo>
                        <a:pt x="674" y="26"/>
                        <a:pt x="584" y="0"/>
                        <a:pt x="4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315;p3"/>
                <p:cNvSpPr/>
                <p:nvPr/>
              </p:nvSpPr>
              <p:spPr>
                <a:xfrm rot="10800000" flipH="1">
                  <a:off x="11066438" y="4536813"/>
                  <a:ext cx="51900" cy="4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6" h="1794" extrusionOk="0">
                      <a:moveTo>
                        <a:pt x="1054" y="0"/>
                      </a:moveTo>
                      <a:cubicBezTo>
                        <a:pt x="479" y="0"/>
                        <a:pt x="0" y="572"/>
                        <a:pt x="206" y="1187"/>
                      </a:cubicBezTo>
                      <a:cubicBezTo>
                        <a:pt x="345" y="1587"/>
                        <a:pt x="702" y="1794"/>
                        <a:pt x="1059" y="1794"/>
                      </a:cubicBezTo>
                      <a:cubicBezTo>
                        <a:pt x="1376" y="1794"/>
                        <a:pt x="1693" y="1631"/>
                        <a:pt x="1857" y="1297"/>
                      </a:cubicBezTo>
                      <a:cubicBezTo>
                        <a:pt x="2076" y="848"/>
                        <a:pt x="1901" y="313"/>
                        <a:pt x="1452" y="94"/>
                      </a:cubicBezTo>
                      <a:cubicBezTo>
                        <a:pt x="1319" y="29"/>
                        <a:pt x="1184" y="0"/>
                        <a:pt x="10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16;p3"/>
                <p:cNvSpPr/>
                <p:nvPr/>
              </p:nvSpPr>
              <p:spPr>
                <a:xfrm rot="10800000" flipH="1">
                  <a:off x="9561163" y="4974500"/>
                  <a:ext cx="44850" cy="3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" h="1347" extrusionOk="0">
                      <a:moveTo>
                        <a:pt x="897" y="1"/>
                      </a:moveTo>
                      <a:cubicBezTo>
                        <a:pt x="295" y="1"/>
                        <a:pt x="0" y="734"/>
                        <a:pt x="416" y="1149"/>
                      </a:cubicBezTo>
                      <a:cubicBezTo>
                        <a:pt x="547" y="1280"/>
                        <a:pt x="719" y="1346"/>
                        <a:pt x="892" y="1346"/>
                      </a:cubicBezTo>
                      <a:cubicBezTo>
                        <a:pt x="1064" y="1346"/>
                        <a:pt x="1236" y="1280"/>
                        <a:pt x="1367" y="1149"/>
                      </a:cubicBezTo>
                      <a:cubicBezTo>
                        <a:pt x="1794" y="734"/>
                        <a:pt x="1488" y="1"/>
                        <a:pt x="8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17;p3"/>
                <p:cNvSpPr/>
                <p:nvPr/>
              </p:nvSpPr>
              <p:spPr>
                <a:xfrm rot="10800000" flipH="1">
                  <a:off x="9941638" y="4815450"/>
                  <a:ext cx="72200" cy="5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" h="2242" extrusionOk="0">
                      <a:moveTo>
                        <a:pt x="1429" y="0"/>
                      </a:moveTo>
                      <a:cubicBezTo>
                        <a:pt x="578" y="0"/>
                        <a:pt x="0" y="967"/>
                        <a:pt x="503" y="1730"/>
                      </a:cubicBezTo>
                      <a:cubicBezTo>
                        <a:pt x="718" y="2063"/>
                        <a:pt x="1078" y="2242"/>
                        <a:pt x="1444" y="2242"/>
                      </a:cubicBezTo>
                      <a:cubicBezTo>
                        <a:pt x="1655" y="2242"/>
                        <a:pt x="1868" y="2182"/>
                        <a:pt x="2056" y="2058"/>
                      </a:cubicBezTo>
                      <a:cubicBezTo>
                        <a:pt x="2887" y="1511"/>
                        <a:pt x="2646" y="232"/>
                        <a:pt x="1662" y="24"/>
                      </a:cubicBezTo>
                      <a:cubicBezTo>
                        <a:pt x="1583" y="8"/>
                        <a:pt x="1505" y="0"/>
                        <a:pt x="14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18;p3"/>
                <p:cNvSpPr/>
                <p:nvPr/>
              </p:nvSpPr>
              <p:spPr>
                <a:xfrm rot="10800000" flipH="1">
                  <a:off x="11123663" y="3957425"/>
                  <a:ext cx="67600" cy="5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4" h="2284" extrusionOk="0">
                      <a:moveTo>
                        <a:pt x="1259" y="0"/>
                      </a:moveTo>
                      <a:cubicBezTo>
                        <a:pt x="775" y="0"/>
                        <a:pt x="296" y="302"/>
                        <a:pt x="154" y="857"/>
                      </a:cubicBezTo>
                      <a:cubicBezTo>
                        <a:pt x="1" y="1469"/>
                        <a:pt x="362" y="2082"/>
                        <a:pt x="974" y="2246"/>
                      </a:cubicBezTo>
                      <a:cubicBezTo>
                        <a:pt x="1074" y="2272"/>
                        <a:pt x="1173" y="2284"/>
                        <a:pt x="1268" y="2284"/>
                      </a:cubicBezTo>
                      <a:cubicBezTo>
                        <a:pt x="2107" y="2284"/>
                        <a:pt x="2704" y="1348"/>
                        <a:pt x="2232" y="562"/>
                      </a:cubicBezTo>
                      <a:cubicBezTo>
                        <a:pt x="2008" y="180"/>
                        <a:pt x="1632" y="0"/>
                        <a:pt x="12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319;p3"/>
                <p:cNvSpPr/>
                <p:nvPr/>
              </p:nvSpPr>
              <p:spPr>
                <a:xfrm rot="10800000" flipH="1">
                  <a:off x="11265125" y="4609863"/>
                  <a:ext cx="34750" cy="5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2298" extrusionOk="0">
                      <a:moveTo>
                        <a:pt x="635" y="0"/>
                      </a:moveTo>
                      <a:cubicBezTo>
                        <a:pt x="602" y="0"/>
                        <a:pt x="580" y="22"/>
                        <a:pt x="580" y="55"/>
                      </a:cubicBezTo>
                      <a:lnTo>
                        <a:pt x="580" y="996"/>
                      </a:lnTo>
                      <a:lnTo>
                        <a:pt x="44" y="996"/>
                      </a:lnTo>
                      <a:cubicBezTo>
                        <a:pt x="22" y="996"/>
                        <a:pt x="0" y="1018"/>
                        <a:pt x="0" y="1040"/>
                      </a:cubicBezTo>
                      <a:lnTo>
                        <a:pt x="0" y="1225"/>
                      </a:lnTo>
                      <a:cubicBezTo>
                        <a:pt x="0" y="1247"/>
                        <a:pt x="22" y="1269"/>
                        <a:pt x="44" y="1269"/>
                      </a:cubicBezTo>
                      <a:lnTo>
                        <a:pt x="580" y="1269"/>
                      </a:lnTo>
                      <a:lnTo>
                        <a:pt x="580" y="2254"/>
                      </a:lnTo>
                      <a:cubicBezTo>
                        <a:pt x="580" y="2275"/>
                        <a:pt x="602" y="2297"/>
                        <a:pt x="635" y="2297"/>
                      </a:cubicBezTo>
                      <a:lnTo>
                        <a:pt x="799" y="2297"/>
                      </a:lnTo>
                      <a:cubicBezTo>
                        <a:pt x="831" y="2297"/>
                        <a:pt x="853" y="2275"/>
                        <a:pt x="853" y="2254"/>
                      </a:cubicBezTo>
                      <a:lnTo>
                        <a:pt x="853" y="1269"/>
                      </a:lnTo>
                      <a:lnTo>
                        <a:pt x="1345" y="1269"/>
                      </a:lnTo>
                      <a:cubicBezTo>
                        <a:pt x="1367" y="1269"/>
                        <a:pt x="1389" y="1247"/>
                        <a:pt x="1389" y="1225"/>
                      </a:cubicBezTo>
                      <a:lnTo>
                        <a:pt x="1389" y="1040"/>
                      </a:lnTo>
                      <a:cubicBezTo>
                        <a:pt x="1389" y="1018"/>
                        <a:pt x="1367" y="996"/>
                        <a:pt x="1345" y="996"/>
                      </a:cubicBezTo>
                      <a:lnTo>
                        <a:pt x="853" y="996"/>
                      </a:lnTo>
                      <a:lnTo>
                        <a:pt x="853" y="55"/>
                      </a:lnTo>
                      <a:cubicBezTo>
                        <a:pt x="853" y="22"/>
                        <a:pt x="831" y="0"/>
                        <a:pt x="7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3"/>
                <p:cNvSpPr/>
                <p:nvPr/>
              </p:nvSpPr>
              <p:spPr>
                <a:xfrm rot="10800000" flipH="1">
                  <a:off x="10582975" y="4497050"/>
                  <a:ext cx="114325" cy="12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4975" extrusionOk="0">
                      <a:moveTo>
                        <a:pt x="2702" y="1988"/>
                      </a:moveTo>
                      <a:lnTo>
                        <a:pt x="2702" y="1988"/>
                      </a:lnTo>
                      <a:cubicBezTo>
                        <a:pt x="2713" y="2021"/>
                        <a:pt x="2724" y="2065"/>
                        <a:pt x="2745" y="2098"/>
                      </a:cubicBezTo>
                      <a:lnTo>
                        <a:pt x="2724" y="2098"/>
                      </a:lnTo>
                      <a:lnTo>
                        <a:pt x="2702" y="1988"/>
                      </a:lnTo>
                      <a:close/>
                      <a:moveTo>
                        <a:pt x="2920" y="2087"/>
                      </a:moveTo>
                      <a:cubicBezTo>
                        <a:pt x="2925" y="2096"/>
                        <a:pt x="2926" y="2099"/>
                        <a:pt x="2925" y="2099"/>
                      </a:cubicBezTo>
                      <a:cubicBezTo>
                        <a:pt x="2924" y="2099"/>
                        <a:pt x="2920" y="2093"/>
                        <a:pt x="2920" y="2087"/>
                      </a:cubicBezTo>
                      <a:close/>
                      <a:moveTo>
                        <a:pt x="2267" y="1"/>
                      </a:moveTo>
                      <a:cubicBezTo>
                        <a:pt x="2237" y="1"/>
                        <a:pt x="2207" y="7"/>
                        <a:pt x="2177" y="20"/>
                      </a:cubicBezTo>
                      <a:cubicBezTo>
                        <a:pt x="2155" y="42"/>
                        <a:pt x="2144" y="74"/>
                        <a:pt x="2133" y="107"/>
                      </a:cubicBezTo>
                      <a:cubicBezTo>
                        <a:pt x="2122" y="140"/>
                        <a:pt x="2122" y="173"/>
                        <a:pt x="2144" y="195"/>
                      </a:cubicBezTo>
                      <a:cubicBezTo>
                        <a:pt x="2155" y="206"/>
                        <a:pt x="2166" y="217"/>
                        <a:pt x="2188" y="217"/>
                      </a:cubicBezTo>
                      <a:lnTo>
                        <a:pt x="2188" y="227"/>
                      </a:lnTo>
                      <a:lnTo>
                        <a:pt x="2166" y="227"/>
                      </a:lnTo>
                      <a:cubicBezTo>
                        <a:pt x="2111" y="402"/>
                        <a:pt x="2056" y="567"/>
                        <a:pt x="1980" y="720"/>
                      </a:cubicBezTo>
                      <a:cubicBezTo>
                        <a:pt x="1991" y="927"/>
                        <a:pt x="1969" y="1146"/>
                        <a:pt x="1925" y="1343"/>
                      </a:cubicBezTo>
                      <a:cubicBezTo>
                        <a:pt x="1881" y="1463"/>
                        <a:pt x="1849" y="1573"/>
                        <a:pt x="1816" y="1693"/>
                      </a:cubicBezTo>
                      <a:cubicBezTo>
                        <a:pt x="1805" y="1770"/>
                        <a:pt x="1761" y="1857"/>
                        <a:pt x="1750" y="1890"/>
                      </a:cubicBezTo>
                      <a:cubicBezTo>
                        <a:pt x="1750" y="1923"/>
                        <a:pt x="1750" y="1945"/>
                        <a:pt x="1750" y="1977"/>
                      </a:cubicBezTo>
                      <a:cubicBezTo>
                        <a:pt x="1750" y="1999"/>
                        <a:pt x="1739" y="2032"/>
                        <a:pt x="1739" y="2054"/>
                      </a:cubicBezTo>
                      <a:cubicBezTo>
                        <a:pt x="1728" y="2109"/>
                        <a:pt x="1717" y="2142"/>
                        <a:pt x="1717" y="2185"/>
                      </a:cubicBezTo>
                      <a:lnTo>
                        <a:pt x="1739" y="2152"/>
                      </a:lnTo>
                      <a:lnTo>
                        <a:pt x="1706" y="2207"/>
                      </a:lnTo>
                      <a:lnTo>
                        <a:pt x="1706" y="2185"/>
                      </a:lnTo>
                      <a:lnTo>
                        <a:pt x="1630" y="2262"/>
                      </a:lnTo>
                      <a:lnTo>
                        <a:pt x="1674" y="2262"/>
                      </a:lnTo>
                      <a:lnTo>
                        <a:pt x="1619" y="2284"/>
                      </a:lnTo>
                      <a:lnTo>
                        <a:pt x="1619" y="2284"/>
                      </a:lnTo>
                      <a:lnTo>
                        <a:pt x="1630" y="2262"/>
                      </a:lnTo>
                      <a:lnTo>
                        <a:pt x="1586" y="2273"/>
                      </a:lnTo>
                      <a:cubicBezTo>
                        <a:pt x="1400" y="2295"/>
                        <a:pt x="1214" y="2338"/>
                        <a:pt x="1050" y="2415"/>
                      </a:cubicBezTo>
                      <a:cubicBezTo>
                        <a:pt x="1039" y="2413"/>
                        <a:pt x="1028" y="2412"/>
                        <a:pt x="1016" y="2412"/>
                      </a:cubicBezTo>
                      <a:cubicBezTo>
                        <a:pt x="908" y="2412"/>
                        <a:pt x="756" y="2492"/>
                        <a:pt x="569" y="2492"/>
                      </a:cubicBezTo>
                      <a:cubicBezTo>
                        <a:pt x="511" y="2472"/>
                        <a:pt x="452" y="2464"/>
                        <a:pt x="392" y="2464"/>
                      </a:cubicBezTo>
                      <a:cubicBezTo>
                        <a:pt x="315" y="2464"/>
                        <a:pt x="238" y="2478"/>
                        <a:pt x="164" y="2502"/>
                      </a:cubicBezTo>
                      <a:cubicBezTo>
                        <a:pt x="110" y="2524"/>
                        <a:pt x="77" y="2568"/>
                        <a:pt x="44" y="2612"/>
                      </a:cubicBezTo>
                      <a:cubicBezTo>
                        <a:pt x="0" y="2688"/>
                        <a:pt x="22" y="2787"/>
                        <a:pt x="99" y="2842"/>
                      </a:cubicBezTo>
                      <a:cubicBezTo>
                        <a:pt x="142" y="2874"/>
                        <a:pt x="186" y="2907"/>
                        <a:pt x="241" y="2918"/>
                      </a:cubicBezTo>
                      <a:cubicBezTo>
                        <a:pt x="285" y="2929"/>
                        <a:pt x="317" y="2929"/>
                        <a:pt x="350" y="2940"/>
                      </a:cubicBezTo>
                      <a:cubicBezTo>
                        <a:pt x="558" y="2962"/>
                        <a:pt x="766" y="2973"/>
                        <a:pt x="974" y="2973"/>
                      </a:cubicBezTo>
                      <a:cubicBezTo>
                        <a:pt x="1083" y="2984"/>
                        <a:pt x="1181" y="2995"/>
                        <a:pt x="1291" y="3017"/>
                      </a:cubicBezTo>
                      <a:cubicBezTo>
                        <a:pt x="1346" y="3027"/>
                        <a:pt x="1411" y="3049"/>
                        <a:pt x="1466" y="3060"/>
                      </a:cubicBezTo>
                      <a:lnTo>
                        <a:pt x="1542" y="3082"/>
                      </a:lnTo>
                      <a:lnTo>
                        <a:pt x="1586" y="3093"/>
                      </a:lnTo>
                      <a:lnTo>
                        <a:pt x="1619" y="3093"/>
                      </a:lnTo>
                      <a:cubicBezTo>
                        <a:pt x="1619" y="3104"/>
                        <a:pt x="1630" y="3104"/>
                        <a:pt x="1630" y="3115"/>
                      </a:cubicBezTo>
                      <a:lnTo>
                        <a:pt x="1630" y="3126"/>
                      </a:lnTo>
                      <a:lnTo>
                        <a:pt x="1630" y="3148"/>
                      </a:lnTo>
                      <a:lnTo>
                        <a:pt x="1630" y="3246"/>
                      </a:lnTo>
                      <a:cubicBezTo>
                        <a:pt x="1630" y="3312"/>
                        <a:pt x="1641" y="3388"/>
                        <a:pt x="1674" y="3465"/>
                      </a:cubicBezTo>
                      <a:cubicBezTo>
                        <a:pt x="1663" y="3574"/>
                        <a:pt x="1685" y="3662"/>
                        <a:pt x="1674" y="3749"/>
                      </a:cubicBezTo>
                      <a:cubicBezTo>
                        <a:pt x="1728" y="3891"/>
                        <a:pt x="1761" y="4034"/>
                        <a:pt x="1772" y="4187"/>
                      </a:cubicBezTo>
                      <a:cubicBezTo>
                        <a:pt x="1838" y="4373"/>
                        <a:pt x="1903" y="4548"/>
                        <a:pt x="1969" y="4712"/>
                      </a:cubicBezTo>
                      <a:lnTo>
                        <a:pt x="2013" y="4832"/>
                      </a:lnTo>
                      <a:cubicBezTo>
                        <a:pt x="2024" y="4854"/>
                        <a:pt x="2024" y="4865"/>
                        <a:pt x="2035" y="4876"/>
                      </a:cubicBezTo>
                      <a:cubicBezTo>
                        <a:pt x="2046" y="4898"/>
                        <a:pt x="2056" y="4909"/>
                        <a:pt x="2067" y="4920"/>
                      </a:cubicBezTo>
                      <a:cubicBezTo>
                        <a:pt x="2089" y="4941"/>
                        <a:pt x="2122" y="4963"/>
                        <a:pt x="2166" y="4974"/>
                      </a:cubicBezTo>
                      <a:cubicBezTo>
                        <a:pt x="2231" y="4974"/>
                        <a:pt x="2308" y="4941"/>
                        <a:pt x="2341" y="4876"/>
                      </a:cubicBezTo>
                      <a:cubicBezTo>
                        <a:pt x="2341" y="4854"/>
                        <a:pt x="2352" y="4821"/>
                        <a:pt x="2363" y="4799"/>
                      </a:cubicBezTo>
                      <a:cubicBezTo>
                        <a:pt x="2363" y="4777"/>
                        <a:pt x="2374" y="4756"/>
                        <a:pt x="2374" y="4723"/>
                      </a:cubicBezTo>
                      <a:cubicBezTo>
                        <a:pt x="2439" y="4679"/>
                        <a:pt x="2461" y="4526"/>
                        <a:pt x="2516" y="4416"/>
                      </a:cubicBezTo>
                      <a:cubicBezTo>
                        <a:pt x="2549" y="4340"/>
                        <a:pt x="2581" y="4318"/>
                        <a:pt x="2614" y="4220"/>
                      </a:cubicBezTo>
                      <a:cubicBezTo>
                        <a:pt x="2647" y="4099"/>
                        <a:pt x="2669" y="3968"/>
                        <a:pt x="2680" y="3837"/>
                      </a:cubicBezTo>
                      <a:cubicBezTo>
                        <a:pt x="2735" y="3684"/>
                        <a:pt x="2778" y="3531"/>
                        <a:pt x="2789" y="3366"/>
                      </a:cubicBezTo>
                      <a:cubicBezTo>
                        <a:pt x="2800" y="3323"/>
                        <a:pt x="2800" y="3268"/>
                        <a:pt x="2811" y="3224"/>
                      </a:cubicBezTo>
                      <a:lnTo>
                        <a:pt x="2811" y="3202"/>
                      </a:lnTo>
                      <a:lnTo>
                        <a:pt x="2811" y="3191"/>
                      </a:lnTo>
                      <a:cubicBezTo>
                        <a:pt x="2811" y="3191"/>
                        <a:pt x="2789" y="3191"/>
                        <a:pt x="2833" y="3181"/>
                      </a:cubicBezTo>
                      <a:cubicBezTo>
                        <a:pt x="2931" y="3159"/>
                        <a:pt x="3041" y="3126"/>
                        <a:pt x="3150" y="3115"/>
                      </a:cubicBezTo>
                      <a:cubicBezTo>
                        <a:pt x="3489" y="3104"/>
                        <a:pt x="3828" y="3060"/>
                        <a:pt x="4167" y="3006"/>
                      </a:cubicBezTo>
                      <a:cubicBezTo>
                        <a:pt x="4222" y="2984"/>
                        <a:pt x="4299" y="2962"/>
                        <a:pt x="4364" y="2929"/>
                      </a:cubicBezTo>
                      <a:cubicBezTo>
                        <a:pt x="4408" y="2918"/>
                        <a:pt x="4452" y="2907"/>
                        <a:pt x="4485" y="2874"/>
                      </a:cubicBezTo>
                      <a:cubicBezTo>
                        <a:pt x="4528" y="2842"/>
                        <a:pt x="4550" y="2787"/>
                        <a:pt x="4561" y="2732"/>
                      </a:cubicBezTo>
                      <a:cubicBezTo>
                        <a:pt x="4572" y="2677"/>
                        <a:pt x="4561" y="2623"/>
                        <a:pt x="4539" y="2579"/>
                      </a:cubicBezTo>
                      <a:cubicBezTo>
                        <a:pt x="4506" y="2535"/>
                        <a:pt x="4474" y="2502"/>
                        <a:pt x="4419" y="2492"/>
                      </a:cubicBezTo>
                      <a:lnTo>
                        <a:pt x="4353" y="2492"/>
                      </a:lnTo>
                      <a:lnTo>
                        <a:pt x="4288" y="2481"/>
                      </a:lnTo>
                      <a:lnTo>
                        <a:pt x="4178" y="2459"/>
                      </a:lnTo>
                      <a:cubicBezTo>
                        <a:pt x="4102" y="2448"/>
                        <a:pt x="4025" y="2437"/>
                        <a:pt x="3949" y="2437"/>
                      </a:cubicBezTo>
                      <a:cubicBezTo>
                        <a:pt x="3839" y="2393"/>
                        <a:pt x="3719" y="2360"/>
                        <a:pt x="3599" y="2349"/>
                      </a:cubicBezTo>
                      <a:cubicBezTo>
                        <a:pt x="3380" y="2262"/>
                        <a:pt x="3183" y="2120"/>
                        <a:pt x="2910" y="2032"/>
                      </a:cubicBezTo>
                      <a:lnTo>
                        <a:pt x="2910" y="2032"/>
                      </a:lnTo>
                      <a:cubicBezTo>
                        <a:pt x="2910" y="2044"/>
                        <a:pt x="2913" y="2053"/>
                        <a:pt x="2916" y="2062"/>
                      </a:cubicBezTo>
                      <a:lnTo>
                        <a:pt x="2916" y="2062"/>
                      </a:lnTo>
                      <a:cubicBezTo>
                        <a:pt x="2914" y="2059"/>
                        <a:pt x="2912" y="2057"/>
                        <a:pt x="2910" y="2054"/>
                      </a:cubicBezTo>
                      <a:cubicBezTo>
                        <a:pt x="2910" y="2043"/>
                        <a:pt x="2899" y="2032"/>
                        <a:pt x="2888" y="2032"/>
                      </a:cubicBezTo>
                      <a:cubicBezTo>
                        <a:pt x="2880" y="2016"/>
                        <a:pt x="2848" y="2006"/>
                        <a:pt x="2849" y="2006"/>
                      </a:cubicBezTo>
                      <a:lnTo>
                        <a:pt x="2849" y="2006"/>
                      </a:lnTo>
                      <a:cubicBezTo>
                        <a:pt x="2849" y="2006"/>
                        <a:pt x="2854" y="2007"/>
                        <a:pt x="2866" y="2010"/>
                      </a:cubicBezTo>
                      <a:lnTo>
                        <a:pt x="2910" y="2021"/>
                      </a:lnTo>
                      <a:lnTo>
                        <a:pt x="2910" y="2021"/>
                      </a:lnTo>
                      <a:lnTo>
                        <a:pt x="2899" y="1977"/>
                      </a:lnTo>
                      <a:cubicBezTo>
                        <a:pt x="2877" y="1901"/>
                        <a:pt x="2855" y="1835"/>
                        <a:pt x="2833" y="1770"/>
                      </a:cubicBezTo>
                      <a:cubicBezTo>
                        <a:pt x="2789" y="1627"/>
                        <a:pt x="2745" y="1507"/>
                        <a:pt x="2713" y="1376"/>
                      </a:cubicBezTo>
                      <a:cubicBezTo>
                        <a:pt x="2724" y="1332"/>
                        <a:pt x="2724" y="1288"/>
                        <a:pt x="2713" y="1234"/>
                      </a:cubicBezTo>
                      <a:cubicBezTo>
                        <a:pt x="2658" y="1059"/>
                        <a:pt x="2614" y="873"/>
                        <a:pt x="2592" y="687"/>
                      </a:cubicBezTo>
                      <a:cubicBezTo>
                        <a:pt x="2570" y="588"/>
                        <a:pt x="2549" y="479"/>
                        <a:pt x="2527" y="370"/>
                      </a:cubicBezTo>
                      <a:lnTo>
                        <a:pt x="2505" y="206"/>
                      </a:lnTo>
                      <a:cubicBezTo>
                        <a:pt x="2505" y="173"/>
                        <a:pt x="2494" y="151"/>
                        <a:pt x="2483" y="129"/>
                      </a:cubicBezTo>
                      <a:cubicBezTo>
                        <a:pt x="2461" y="85"/>
                        <a:pt x="2428" y="52"/>
                        <a:pt x="2396" y="42"/>
                      </a:cubicBezTo>
                      <a:cubicBezTo>
                        <a:pt x="2356" y="15"/>
                        <a:pt x="2312" y="1"/>
                        <a:pt x="22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3"/>
                <p:cNvSpPr/>
                <p:nvPr/>
              </p:nvSpPr>
              <p:spPr>
                <a:xfrm rot="10800000">
                  <a:off x="11191275" y="4333125"/>
                  <a:ext cx="38025" cy="3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" h="1532" extrusionOk="0">
                      <a:moveTo>
                        <a:pt x="766" y="1"/>
                      </a:moveTo>
                      <a:cubicBezTo>
                        <a:pt x="340" y="1"/>
                        <a:pt x="1" y="340"/>
                        <a:pt x="1" y="766"/>
                      </a:cubicBezTo>
                      <a:cubicBezTo>
                        <a:pt x="1" y="1182"/>
                        <a:pt x="340" y="1532"/>
                        <a:pt x="766" y="1532"/>
                      </a:cubicBezTo>
                      <a:cubicBezTo>
                        <a:pt x="1182" y="1532"/>
                        <a:pt x="1521" y="1182"/>
                        <a:pt x="1521" y="766"/>
                      </a:cubicBezTo>
                      <a:cubicBezTo>
                        <a:pt x="1521" y="340"/>
                        <a:pt x="1182" y="1"/>
                        <a:pt x="7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22;p3"/>
                <p:cNvSpPr/>
                <p:nvPr/>
              </p:nvSpPr>
              <p:spPr>
                <a:xfrm rot="10800000">
                  <a:off x="10928350" y="4876713"/>
                  <a:ext cx="34050" cy="2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2" h="1138" extrusionOk="0">
                      <a:moveTo>
                        <a:pt x="760" y="1"/>
                      </a:moveTo>
                      <a:cubicBezTo>
                        <a:pt x="733" y="1"/>
                        <a:pt x="706" y="2"/>
                        <a:pt x="679" y="6"/>
                      </a:cubicBezTo>
                      <a:cubicBezTo>
                        <a:pt x="176" y="61"/>
                        <a:pt x="1" y="706"/>
                        <a:pt x="406" y="1012"/>
                      </a:cubicBezTo>
                      <a:cubicBezTo>
                        <a:pt x="513" y="1099"/>
                        <a:pt x="634" y="1137"/>
                        <a:pt x="753" y="1137"/>
                      </a:cubicBezTo>
                      <a:cubicBezTo>
                        <a:pt x="1068" y="1137"/>
                        <a:pt x="1361" y="864"/>
                        <a:pt x="1313" y="498"/>
                      </a:cubicBezTo>
                      <a:cubicBezTo>
                        <a:pt x="1283" y="208"/>
                        <a:pt x="1043" y="1"/>
                        <a:pt x="7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323;p3"/>
                <p:cNvSpPr/>
                <p:nvPr/>
              </p:nvSpPr>
              <p:spPr>
                <a:xfrm rot="10800000">
                  <a:off x="10950875" y="4728138"/>
                  <a:ext cx="14100" cy="1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515" extrusionOk="0">
                      <a:moveTo>
                        <a:pt x="275" y="0"/>
                      </a:moveTo>
                      <a:cubicBezTo>
                        <a:pt x="134" y="0"/>
                        <a:pt x="1" y="121"/>
                        <a:pt x="16" y="287"/>
                      </a:cubicBezTo>
                      <a:cubicBezTo>
                        <a:pt x="30" y="430"/>
                        <a:pt x="150" y="514"/>
                        <a:pt x="273" y="514"/>
                      </a:cubicBezTo>
                      <a:cubicBezTo>
                        <a:pt x="347" y="514"/>
                        <a:pt x="422" y="484"/>
                        <a:pt x="476" y="418"/>
                      </a:cubicBezTo>
                      <a:cubicBezTo>
                        <a:pt x="563" y="309"/>
                        <a:pt x="541" y="145"/>
                        <a:pt x="432" y="57"/>
                      </a:cubicBezTo>
                      <a:cubicBezTo>
                        <a:pt x="384" y="18"/>
                        <a:pt x="329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3"/>
                <p:cNvSpPr/>
                <p:nvPr/>
              </p:nvSpPr>
              <p:spPr>
                <a:xfrm rot="10800000">
                  <a:off x="11097425" y="5045975"/>
                  <a:ext cx="25200" cy="2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" h="853" extrusionOk="0">
                      <a:moveTo>
                        <a:pt x="477" y="0"/>
                      </a:moveTo>
                      <a:cubicBezTo>
                        <a:pt x="304" y="0"/>
                        <a:pt x="131" y="103"/>
                        <a:pt x="66" y="297"/>
                      </a:cubicBezTo>
                      <a:cubicBezTo>
                        <a:pt x="0" y="516"/>
                        <a:pt x="121" y="756"/>
                        <a:pt x="339" y="833"/>
                      </a:cubicBezTo>
                      <a:cubicBezTo>
                        <a:pt x="383" y="846"/>
                        <a:pt x="427" y="852"/>
                        <a:pt x="469" y="852"/>
                      </a:cubicBezTo>
                      <a:cubicBezTo>
                        <a:pt x="773" y="852"/>
                        <a:pt x="1007" y="529"/>
                        <a:pt x="853" y="231"/>
                      </a:cubicBezTo>
                      <a:cubicBezTo>
                        <a:pt x="773" y="75"/>
                        <a:pt x="625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5" name="Google Shape;325;p3"/>
              <p:cNvGrpSpPr/>
              <p:nvPr/>
            </p:nvGrpSpPr>
            <p:grpSpPr>
              <a:xfrm rot="10800000" flipH="1">
                <a:off x="6316063" y="4693088"/>
                <a:ext cx="42425" cy="60175"/>
                <a:chOff x="8695963" y="2344700"/>
                <a:chExt cx="42425" cy="60175"/>
              </a:xfrm>
            </p:grpSpPr>
            <p:sp>
              <p:nvSpPr>
                <p:cNvPr id="326" name="Google Shape;326;p3"/>
                <p:cNvSpPr/>
                <p:nvPr/>
              </p:nvSpPr>
              <p:spPr>
                <a:xfrm>
                  <a:off x="8701163" y="2357275"/>
                  <a:ext cx="33925" cy="1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" h="583" extrusionOk="0">
                      <a:moveTo>
                        <a:pt x="351" y="1"/>
                      </a:moveTo>
                      <a:cubicBezTo>
                        <a:pt x="329" y="1"/>
                        <a:pt x="296" y="1"/>
                        <a:pt x="274" y="12"/>
                      </a:cubicBezTo>
                      <a:cubicBezTo>
                        <a:pt x="252" y="12"/>
                        <a:pt x="230" y="23"/>
                        <a:pt x="198" y="33"/>
                      </a:cubicBezTo>
                      <a:cubicBezTo>
                        <a:pt x="176" y="44"/>
                        <a:pt x="154" y="55"/>
                        <a:pt x="132" y="66"/>
                      </a:cubicBezTo>
                      <a:cubicBezTo>
                        <a:pt x="132" y="77"/>
                        <a:pt x="121" y="88"/>
                        <a:pt x="110" y="99"/>
                      </a:cubicBezTo>
                      <a:cubicBezTo>
                        <a:pt x="99" y="110"/>
                        <a:pt x="88" y="121"/>
                        <a:pt x="77" y="132"/>
                      </a:cubicBezTo>
                      <a:cubicBezTo>
                        <a:pt x="77" y="143"/>
                        <a:pt x="66" y="143"/>
                        <a:pt x="55" y="154"/>
                      </a:cubicBezTo>
                      <a:cubicBezTo>
                        <a:pt x="44" y="176"/>
                        <a:pt x="44" y="187"/>
                        <a:pt x="34" y="208"/>
                      </a:cubicBezTo>
                      <a:cubicBezTo>
                        <a:pt x="34" y="219"/>
                        <a:pt x="23" y="230"/>
                        <a:pt x="23" y="241"/>
                      </a:cubicBezTo>
                      <a:cubicBezTo>
                        <a:pt x="12" y="285"/>
                        <a:pt x="12" y="318"/>
                        <a:pt x="12" y="362"/>
                      </a:cubicBezTo>
                      <a:cubicBezTo>
                        <a:pt x="1" y="394"/>
                        <a:pt x="1" y="427"/>
                        <a:pt x="12" y="460"/>
                      </a:cubicBezTo>
                      <a:cubicBezTo>
                        <a:pt x="12" y="471"/>
                        <a:pt x="12" y="482"/>
                        <a:pt x="23" y="493"/>
                      </a:cubicBezTo>
                      <a:lnTo>
                        <a:pt x="66" y="504"/>
                      </a:lnTo>
                      <a:cubicBezTo>
                        <a:pt x="66" y="493"/>
                        <a:pt x="77" y="493"/>
                        <a:pt x="77" y="493"/>
                      </a:cubicBezTo>
                      <a:cubicBezTo>
                        <a:pt x="77" y="482"/>
                        <a:pt x="77" y="482"/>
                        <a:pt x="88" y="471"/>
                      </a:cubicBezTo>
                      <a:cubicBezTo>
                        <a:pt x="88" y="460"/>
                        <a:pt x="99" y="449"/>
                        <a:pt x="110" y="449"/>
                      </a:cubicBezTo>
                      <a:lnTo>
                        <a:pt x="110" y="427"/>
                      </a:lnTo>
                      <a:cubicBezTo>
                        <a:pt x="99" y="405"/>
                        <a:pt x="88" y="373"/>
                        <a:pt x="88" y="351"/>
                      </a:cubicBezTo>
                      <a:cubicBezTo>
                        <a:pt x="88" y="318"/>
                        <a:pt x="88" y="285"/>
                        <a:pt x="88" y="252"/>
                      </a:cubicBezTo>
                      <a:cubicBezTo>
                        <a:pt x="99" y="241"/>
                        <a:pt x="99" y="230"/>
                        <a:pt x="99" y="219"/>
                      </a:cubicBezTo>
                      <a:cubicBezTo>
                        <a:pt x="99" y="208"/>
                        <a:pt x="110" y="198"/>
                        <a:pt x="121" y="176"/>
                      </a:cubicBezTo>
                      <a:cubicBezTo>
                        <a:pt x="132" y="165"/>
                        <a:pt x="143" y="143"/>
                        <a:pt x="154" y="132"/>
                      </a:cubicBezTo>
                      <a:cubicBezTo>
                        <a:pt x="165" y="132"/>
                        <a:pt x="165" y="132"/>
                        <a:pt x="176" y="121"/>
                      </a:cubicBezTo>
                      <a:lnTo>
                        <a:pt x="187" y="121"/>
                      </a:lnTo>
                      <a:cubicBezTo>
                        <a:pt x="212" y="88"/>
                        <a:pt x="250" y="73"/>
                        <a:pt x="290" y="73"/>
                      </a:cubicBezTo>
                      <a:cubicBezTo>
                        <a:pt x="303" y="73"/>
                        <a:pt x="316" y="75"/>
                        <a:pt x="329" y="77"/>
                      </a:cubicBezTo>
                      <a:cubicBezTo>
                        <a:pt x="362" y="88"/>
                        <a:pt x="384" y="121"/>
                        <a:pt x="416" y="143"/>
                      </a:cubicBezTo>
                      <a:lnTo>
                        <a:pt x="460" y="143"/>
                      </a:lnTo>
                      <a:lnTo>
                        <a:pt x="471" y="154"/>
                      </a:lnTo>
                      <a:lnTo>
                        <a:pt x="482" y="154"/>
                      </a:lnTo>
                      <a:cubicBezTo>
                        <a:pt x="515" y="176"/>
                        <a:pt x="537" y="198"/>
                        <a:pt x="569" y="219"/>
                      </a:cubicBezTo>
                      <a:cubicBezTo>
                        <a:pt x="602" y="230"/>
                        <a:pt x="635" y="230"/>
                        <a:pt x="668" y="230"/>
                      </a:cubicBezTo>
                      <a:lnTo>
                        <a:pt x="690" y="230"/>
                      </a:lnTo>
                      <a:cubicBezTo>
                        <a:pt x="723" y="219"/>
                        <a:pt x="744" y="219"/>
                        <a:pt x="755" y="198"/>
                      </a:cubicBezTo>
                      <a:cubicBezTo>
                        <a:pt x="788" y="187"/>
                        <a:pt x="799" y="165"/>
                        <a:pt x="821" y="143"/>
                      </a:cubicBezTo>
                      <a:cubicBezTo>
                        <a:pt x="848" y="116"/>
                        <a:pt x="882" y="96"/>
                        <a:pt x="924" y="96"/>
                      </a:cubicBezTo>
                      <a:cubicBezTo>
                        <a:pt x="933" y="96"/>
                        <a:pt x="943" y="97"/>
                        <a:pt x="952" y="99"/>
                      </a:cubicBezTo>
                      <a:cubicBezTo>
                        <a:pt x="996" y="99"/>
                        <a:pt x="1040" y="121"/>
                        <a:pt x="1073" y="154"/>
                      </a:cubicBezTo>
                      <a:cubicBezTo>
                        <a:pt x="1105" y="165"/>
                        <a:pt x="1127" y="198"/>
                        <a:pt x="1160" y="219"/>
                      </a:cubicBezTo>
                      <a:cubicBezTo>
                        <a:pt x="1173" y="239"/>
                        <a:pt x="1174" y="243"/>
                        <a:pt x="1176" y="243"/>
                      </a:cubicBezTo>
                      <a:cubicBezTo>
                        <a:pt x="1177" y="243"/>
                        <a:pt x="1178" y="241"/>
                        <a:pt x="1182" y="241"/>
                      </a:cubicBezTo>
                      <a:cubicBezTo>
                        <a:pt x="1193" y="252"/>
                        <a:pt x="1193" y="263"/>
                        <a:pt x="1204" y="274"/>
                      </a:cubicBezTo>
                      <a:cubicBezTo>
                        <a:pt x="1215" y="285"/>
                        <a:pt x="1226" y="296"/>
                        <a:pt x="1226" y="307"/>
                      </a:cubicBezTo>
                      <a:cubicBezTo>
                        <a:pt x="1248" y="329"/>
                        <a:pt x="1258" y="351"/>
                        <a:pt x="1269" y="373"/>
                      </a:cubicBezTo>
                      <a:cubicBezTo>
                        <a:pt x="1269" y="383"/>
                        <a:pt x="1280" y="394"/>
                        <a:pt x="1291" y="416"/>
                      </a:cubicBezTo>
                      <a:cubicBezTo>
                        <a:pt x="1302" y="460"/>
                        <a:pt x="1313" y="504"/>
                        <a:pt x="1313" y="548"/>
                      </a:cubicBezTo>
                      <a:cubicBezTo>
                        <a:pt x="1323" y="557"/>
                        <a:pt x="1324" y="583"/>
                        <a:pt x="1331" y="583"/>
                      </a:cubicBezTo>
                      <a:cubicBezTo>
                        <a:pt x="1332" y="583"/>
                        <a:pt x="1334" y="582"/>
                        <a:pt x="1335" y="580"/>
                      </a:cubicBezTo>
                      <a:cubicBezTo>
                        <a:pt x="1357" y="580"/>
                        <a:pt x="1346" y="526"/>
                        <a:pt x="1335" y="493"/>
                      </a:cubicBezTo>
                      <a:cubicBezTo>
                        <a:pt x="1335" y="471"/>
                        <a:pt x="1324" y="438"/>
                        <a:pt x="1313" y="416"/>
                      </a:cubicBezTo>
                      <a:cubicBezTo>
                        <a:pt x="1313" y="383"/>
                        <a:pt x="1302" y="351"/>
                        <a:pt x="1280" y="329"/>
                      </a:cubicBezTo>
                      <a:cubicBezTo>
                        <a:pt x="1258" y="285"/>
                        <a:pt x="1226" y="241"/>
                        <a:pt x="1193" y="208"/>
                      </a:cubicBezTo>
                      <a:lnTo>
                        <a:pt x="1193" y="198"/>
                      </a:lnTo>
                      <a:cubicBezTo>
                        <a:pt x="1160" y="165"/>
                        <a:pt x="1116" y="132"/>
                        <a:pt x="1073" y="99"/>
                      </a:cubicBezTo>
                      <a:lnTo>
                        <a:pt x="1040" y="77"/>
                      </a:lnTo>
                      <a:lnTo>
                        <a:pt x="1029" y="77"/>
                      </a:lnTo>
                      <a:cubicBezTo>
                        <a:pt x="996" y="55"/>
                        <a:pt x="974" y="44"/>
                        <a:pt x="952" y="44"/>
                      </a:cubicBezTo>
                      <a:cubicBezTo>
                        <a:pt x="941" y="39"/>
                        <a:pt x="930" y="36"/>
                        <a:pt x="921" y="36"/>
                      </a:cubicBezTo>
                      <a:cubicBezTo>
                        <a:pt x="911" y="36"/>
                        <a:pt x="903" y="39"/>
                        <a:pt x="898" y="44"/>
                      </a:cubicBezTo>
                      <a:cubicBezTo>
                        <a:pt x="865" y="44"/>
                        <a:pt x="843" y="66"/>
                        <a:pt x="821" y="77"/>
                      </a:cubicBezTo>
                      <a:lnTo>
                        <a:pt x="744" y="132"/>
                      </a:lnTo>
                      <a:cubicBezTo>
                        <a:pt x="712" y="154"/>
                        <a:pt x="690" y="165"/>
                        <a:pt x="657" y="165"/>
                      </a:cubicBezTo>
                      <a:lnTo>
                        <a:pt x="613" y="165"/>
                      </a:lnTo>
                      <a:cubicBezTo>
                        <a:pt x="602" y="154"/>
                        <a:pt x="591" y="154"/>
                        <a:pt x="591" y="143"/>
                      </a:cubicBezTo>
                      <a:cubicBezTo>
                        <a:pt x="559" y="132"/>
                        <a:pt x="526" y="110"/>
                        <a:pt x="504" y="88"/>
                      </a:cubicBezTo>
                      <a:cubicBezTo>
                        <a:pt x="493" y="77"/>
                        <a:pt x="482" y="66"/>
                        <a:pt x="460" y="55"/>
                      </a:cubicBezTo>
                      <a:cubicBezTo>
                        <a:pt x="449" y="33"/>
                        <a:pt x="427" y="33"/>
                        <a:pt x="416" y="23"/>
                      </a:cubicBezTo>
                      <a:cubicBezTo>
                        <a:pt x="394" y="12"/>
                        <a:pt x="373" y="12"/>
                        <a:pt x="3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3"/>
                <p:cNvSpPr/>
                <p:nvPr/>
              </p:nvSpPr>
              <p:spPr>
                <a:xfrm>
                  <a:off x="8695963" y="2344700"/>
                  <a:ext cx="42425" cy="6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7" h="2407" extrusionOk="0">
                      <a:moveTo>
                        <a:pt x="710" y="212"/>
                      </a:moveTo>
                      <a:cubicBezTo>
                        <a:pt x="767" y="212"/>
                        <a:pt x="824" y="229"/>
                        <a:pt x="876" y="263"/>
                      </a:cubicBezTo>
                      <a:cubicBezTo>
                        <a:pt x="909" y="274"/>
                        <a:pt x="942" y="307"/>
                        <a:pt x="974" y="318"/>
                      </a:cubicBezTo>
                      <a:cubicBezTo>
                        <a:pt x="985" y="318"/>
                        <a:pt x="1007" y="329"/>
                        <a:pt x="1018" y="340"/>
                      </a:cubicBezTo>
                      <a:cubicBezTo>
                        <a:pt x="1029" y="351"/>
                        <a:pt x="1040" y="372"/>
                        <a:pt x="1062" y="394"/>
                      </a:cubicBezTo>
                      <a:cubicBezTo>
                        <a:pt x="1084" y="416"/>
                        <a:pt x="1095" y="438"/>
                        <a:pt x="1116" y="460"/>
                      </a:cubicBezTo>
                      <a:cubicBezTo>
                        <a:pt x="1149" y="493"/>
                        <a:pt x="1182" y="515"/>
                        <a:pt x="1226" y="536"/>
                      </a:cubicBezTo>
                      <a:cubicBezTo>
                        <a:pt x="1249" y="544"/>
                        <a:pt x="1272" y="552"/>
                        <a:pt x="1299" y="552"/>
                      </a:cubicBezTo>
                      <a:cubicBezTo>
                        <a:pt x="1311" y="552"/>
                        <a:pt x="1322" y="551"/>
                        <a:pt x="1335" y="547"/>
                      </a:cubicBezTo>
                      <a:lnTo>
                        <a:pt x="1368" y="547"/>
                      </a:lnTo>
                      <a:cubicBezTo>
                        <a:pt x="1357" y="569"/>
                        <a:pt x="1357" y="591"/>
                        <a:pt x="1368" y="602"/>
                      </a:cubicBezTo>
                      <a:cubicBezTo>
                        <a:pt x="1379" y="624"/>
                        <a:pt x="1379" y="646"/>
                        <a:pt x="1390" y="679"/>
                      </a:cubicBezTo>
                      <a:cubicBezTo>
                        <a:pt x="1390" y="690"/>
                        <a:pt x="1401" y="711"/>
                        <a:pt x="1412" y="722"/>
                      </a:cubicBezTo>
                      <a:cubicBezTo>
                        <a:pt x="1434" y="755"/>
                        <a:pt x="1466" y="788"/>
                        <a:pt x="1488" y="821"/>
                      </a:cubicBezTo>
                      <a:cubicBezTo>
                        <a:pt x="1510" y="843"/>
                        <a:pt x="1521" y="876"/>
                        <a:pt x="1521" y="908"/>
                      </a:cubicBezTo>
                      <a:cubicBezTo>
                        <a:pt x="1532" y="930"/>
                        <a:pt x="1543" y="963"/>
                        <a:pt x="1543" y="996"/>
                      </a:cubicBezTo>
                      <a:cubicBezTo>
                        <a:pt x="1554" y="1029"/>
                        <a:pt x="1554" y="1072"/>
                        <a:pt x="1543" y="1083"/>
                      </a:cubicBezTo>
                      <a:cubicBezTo>
                        <a:pt x="1532" y="1083"/>
                        <a:pt x="1532" y="1051"/>
                        <a:pt x="1521" y="1040"/>
                      </a:cubicBezTo>
                      <a:cubicBezTo>
                        <a:pt x="1521" y="996"/>
                        <a:pt x="1510" y="952"/>
                        <a:pt x="1499" y="908"/>
                      </a:cubicBezTo>
                      <a:cubicBezTo>
                        <a:pt x="1499" y="897"/>
                        <a:pt x="1477" y="886"/>
                        <a:pt x="1477" y="865"/>
                      </a:cubicBezTo>
                      <a:cubicBezTo>
                        <a:pt x="1466" y="843"/>
                        <a:pt x="1456" y="821"/>
                        <a:pt x="1434" y="799"/>
                      </a:cubicBezTo>
                      <a:lnTo>
                        <a:pt x="1434" y="799"/>
                      </a:lnTo>
                      <a:cubicBezTo>
                        <a:pt x="1445" y="821"/>
                        <a:pt x="1456" y="854"/>
                        <a:pt x="1456" y="876"/>
                      </a:cubicBezTo>
                      <a:cubicBezTo>
                        <a:pt x="1477" y="1007"/>
                        <a:pt x="1499" y="1149"/>
                        <a:pt x="1499" y="1280"/>
                      </a:cubicBezTo>
                      <a:lnTo>
                        <a:pt x="1499" y="1422"/>
                      </a:lnTo>
                      <a:lnTo>
                        <a:pt x="1499" y="1433"/>
                      </a:lnTo>
                      <a:cubicBezTo>
                        <a:pt x="1499" y="1466"/>
                        <a:pt x="1499" y="1499"/>
                        <a:pt x="1488" y="1521"/>
                      </a:cubicBezTo>
                      <a:cubicBezTo>
                        <a:pt x="1488" y="1543"/>
                        <a:pt x="1477" y="1575"/>
                        <a:pt x="1466" y="1597"/>
                      </a:cubicBezTo>
                      <a:cubicBezTo>
                        <a:pt x="1456" y="1630"/>
                        <a:pt x="1445" y="1674"/>
                        <a:pt x="1423" y="1707"/>
                      </a:cubicBezTo>
                      <a:cubicBezTo>
                        <a:pt x="1423" y="1718"/>
                        <a:pt x="1390" y="1783"/>
                        <a:pt x="1379" y="1794"/>
                      </a:cubicBezTo>
                      <a:cubicBezTo>
                        <a:pt x="1357" y="1827"/>
                        <a:pt x="1335" y="1860"/>
                        <a:pt x="1313" y="1893"/>
                      </a:cubicBezTo>
                      <a:cubicBezTo>
                        <a:pt x="1291" y="1915"/>
                        <a:pt x="1270" y="1936"/>
                        <a:pt x="1248" y="1947"/>
                      </a:cubicBezTo>
                      <a:cubicBezTo>
                        <a:pt x="1204" y="1980"/>
                        <a:pt x="1116" y="2046"/>
                        <a:pt x="1073" y="2079"/>
                      </a:cubicBezTo>
                      <a:lnTo>
                        <a:pt x="1018" y="2111"/>
                      </a:lnTo>
                      <a:lnTo>
                        <a:pt x="1007" y="2111"/>
                      </a:lnTo>
                      <a:cubicBezTo>
                        <a:pt x="996" y="2122"/>
                        <a:pt x="985" y="2133"/>
                        <a:pt x="974" y="2144"/>
                      </a:cubicBezTo>
                      <a:lnTo>
                        <a:pt x="887" y="2188"/>
                      </a:lnTo>
                      <a:lnTo>
                        <a:pt x="865" y="2188"/>
                      </a:lnTo>
                      <a:lnTo>
                        <a:pt x="810" y="2166"/>
                      </a:lnTo>
                      <a:cubicBezTo>
                        <a:pt x="723" y="2122"/>
                        <a:pt x="657" y="2079"/>
                        <a:pt x="581" y="2024"/>
                      </a:cubicBezTo>
                      <a:cubicBezTo>
                        <a:pt x="537" y="1991"/>
                        <a:pt x="482" y="1947"/>
                        <a:pt x="449" y="1893"/>
                      </a:cubicBezTo>
                      <a:cubicBezTo>
                        <a:pt x="384" y="1794"/>
                        <a:pt x="329" y="1696"/>
                        <a:pt x="296" y="1586"/>
                      </a:cubicBezTo>
                      <a:cubicBezTo>
                        <a:pt x="274" y="1543"/>
                        <a:pt x="263" y="1488"/>
                        <a:pt x="252" y="1433"/>
                      </a:cubicBezTo>
                      <a:cubicBezTo>
                        <a:pt x="252" y="1400"/>
                        <a:pt x="242" y="1346"/>
                        <a:pt x="242" y="1313"/>
                      </a:cubicBezTo>
                      <a:cubicBezTo>
                        <a:pt x="231" y="1258"/>
                        <a:pt x="220" y="1226"/>
                        <a:pt x="220" y="1171"/>
                      </a:cubicBezTo>
                      <a:cubicBezTo>
                        <a:pt x="209" y="1094"/>
                        <a:pt x="209" y="1029"/>
                        <a:pt x="220" y="963"/>
                      </a:cubicBezTo>
                      <a:cubicBezTo>
                        <a:pt x="220" y="930"/>
                        <a:pt x="220" y="897"/>
                        <a:pt x="220" y="865"/>
                      </a:cubicBezTo>
                      <a:cubicBezTo>
                        <a:pt x="220" y="821"/>
                        <a:pt x="220" y="788"/>
                        <a:pt x="231" y="755"/>
                      </a:cubicBezTo>
                      <a:cubicBezTo>
                        <a:pt x="231" y="733"/>
                        <a:pt x="242" y="722"/>
                        <a:pt x="242" y="711"/>
                      </a:cubicBezTo>
                      <a:cubicBezTo>
                        <a:pt x="252" y="701"/>
                        <a:pt x="263" y="679"/>
                        <a:pt x="263" y="668"/>
                      </a:cubicBezTo>
                      <a:cubicBezTo>
                        <a:pt x="263" y="657"/>
                        <a:pt x="285" y="646"/>
                        <a:pt x="285" y="635"/>
                      </a:cubicBezTo>
                      <a:cubicBezTo>
                        <a:pt x="296" y="624"/>
                        <a:pt x="307" y="613"/>
                        <a:pt x="318" y="602"/>
                      </a:cubicBezTo>
                      <a:cubicBezTo>
                        <a:pt x="318" y="580"/>
                        <a:pt x="340" y="569"/>
                        <a:pt x="340" y="547"/>
                      </a:cubicBezTo>
                      <a:cubicBezTo>
                        <a:pt x="351" y="493"/>
                        <a:pt x="373" y="449"/>
                        <a:pt x="395" y="416"/>
                      </a:cubicBezTo>
                      <a:cubicBezTo>
                        <a:pt x="438" y="351"/>
                        <a:pt x="493" y="296"/>
                        <a:pt x="559" y="252"/>
                      </a:cubicBezTo>
                      <a:cubicBezTo>
                        <a:pt x="606" y="226"/>
                        <a:pt x="658" y="212"/>
                        <a:pt x="710" y="212"/>
                      </a:cubicBezTo>
                      <a:close/>
                      <a:moveTo>
                        <a:pt x="690" y="1"/>
                      </a:moveTo>
                      <a:cubicBezTo>
                        <a:pt x="570" y="1"/>
                        <a:pt x="460" y="44"/>
                        <a:pt x="384" y="121"/>
                      </a:cubicBezTo>
                      <a:cubicBezTo>
                        <a:pt x="220" y="274"/>
                        <a:pt x="110" y="471"/>
                        <a:pt x="56" y="690"/>
                      </a:cubicBezTo>
                      <a:cubicBezTo>
                        <a:pt x="23" y="821"/>
                        <a:pt x="12" y="952"/>
                        <a:pt x="12" y="1094"/>
                      </a:cubicBezTo>
                      <a:cubicBezTo>
                        <a:pt x="1" y="1466"/>
                        <a:pt x="132" y="1827"/>
                        <a:pt x="395" y="2100"/>
                      </a:cubicBezTo>
                      <a:cubicBezTo>
                        <a:pt x="449" y="2166"/>
                        <a:pt x="526" y="2221"/>
                        <a:pt x="602" y="2275"/>
                      </a:cubicBezTo>
                      <a:cubicBezTo>
                        <a:pt x="657" y="2308"/>
                        <a:pt x="712" y="2330"/>
                        <a:pt x="767" y="2352"/>
                      </a:cubicBezTo>
                      <a:cubicBezTo>
                        <a:pt x="777" y="2363"/>
                        <a:pt x="832" y="2385"/>
                        <a:pt x="865" y="2396"/>
                      </a:cubicBezTo>
                      <a:lnTo>
                        <a:pt x="898" y="2407"/>
                      </a:lnTo>
                      <a:lnTo>
                        <a:pt x="931" y="2396"/>
                      </a:lnTo>
                      <a:lnTo>
                        <a:pt x="985" y="2363"/>
                      </a:lnTo>
                      <a:lnTo>
                        <a:pt x="1007" y="2352"/>
                      </a:lnTo>
                      <a:cubicBezTo>
                        <a:pt x="1062" y="2330"/>
                        <a:pt x="1106" y="2297"/>
                        <a:pt x="1160" y="2265"/>
                      </a:cubicBezTo>
                      <a:cubicBezTo>
                        <a:pt x="1259" y="2199"/>
                        <a:pt x="1346" y="2133"/>
                        <a:pt x="1434" y="2046"/>
                      </a:cubicBezTo>
                      <a:cubicBezTo>
                        <a:pt x="1532" y="1947"/>
                        <a:pt x="1609" y="1827"/>
                        <a:pt x="1652" y="1685"/>
                      </a:cubicBezTo>
                      <a:cubicBezTo>
                        <a:pt x="1663" y="1652"/>
                        <a:pt x="1674" y="1630"/>
                        <a:pt x="1674" y="1597"/>
                      </a:cubicBezTo>
                      <a:cubicBezTo>
                        <a:pt x="1685" y="1565"/>
                        <a:pt x="1696" y="1532"/>
                        <a:pt x="1696" y="1488"/>
                      </a:cubicBezTo>
                      <a:lnTo>
                        <a:pt x="1696" y="1302"/>
                      </a:lnTo>
                      <a:cubicBezTo>
                        <a:pt x="1696" y="1182"/>
                        <a:pt x="1685" y="1061"/>
                        <a:pt x="1663" y="941"/>
                      </a:cubicBezTo>
                      <a:cubicBezTo>
                        <a:pt x="1663" y="810"/>
                        <a:pt x="1641" y="668"/>
                        <a:pt x="1609" y="536"/>
                      </a:cubicBezTo>
                      <a:cubicBezTo>
                        <a:pt x="1598" y="504"/>
                        <a:pt x="1576" y="471"/>
                        <a:pt x="1554" y="438"/>
                      </a:cubicBezTo>
                      <a:cubicBezTo>
                        <a:pt x="1521" y="416"/>
                        <a:pt x="1521" y="405"/>
                        <a:pt x="1510" y="405"/>
                      </a:cubicBezTo>
                      <a:cubicBezTo>
                        <a:pt x="1504" y="402"/>
                        <a:pt x="1497" y="401"/>
                        <a:pt x="1491" y="401"/>
                      </a:cubicBezTo>
                      <a:cubicBezTo>
                        <a:pt x="1476" y="401"/>
                        <a:pt x="1460" y="408"/>
                        <a:pt x="1445" y="416"/>
                      </a:cubicBezTo>
                      <a:lnTo>
                        <a:pt x="1423" y="438"/>
                      </a:lnTo>
                      <a:lnTo>
                        <a:pt x="1423" y="405"/>
                      </a:lnTo>
                      <a:cubicBezTo>
                        <a:pt x="1423" y="394"/>
                        <a:pt x="1423" y="394"/>
                        <a:pt x="1423" y="394"/>
                      </a:cubicBezTo>
                      <a:cubicBezTo>
                        <a:pt x="1423" y="383"/>
                        <a:pt x="1423" y="372"/>
                        <a:pt x="1423" y="361"/>
                      </a:cubicBezTo>
                      <a:cubicBezTo>
                        <a:pt x="1412" y="329"/>
                        <a:pt x="1379" y="307"/>
                        <a:pt x="1357" y="307"/>
                      </a:cubicBezTo>
                      <a:lnTo>
                        <a:pt x="1313" y="285"/>
                      </a:lnTo>
                      <a:lnTo>
                        <a:pt x="1302" y="285"/>
                      </a:lnTo>
                      <a:cubicBezTo>
                        <a:pt x="1281" y="274"/>
                        <a:pt x="1259" y="252"/>
                        <a:pt x="1237" y="241"/>
                      </a:cubicBezTo>
                      <a:cubicBezTo>
                        <a:pt x="1215" y="219"/>
                        <a:pt x="1204" y="197"/>
                        <a:pt x="1171" y="165"/>
                      </a:cubicBezTo>
                      <a:cubicBezTo>
                        <a:pt x="1149" y="143"/>
                        <a:pt x="1127" y="132"/>
                        <a:pt x="1106" y="121"/>
                      </a:cubicBezTo>
                      <a:lnTo>
                        <a:pt x="1062" y="88"/>
                      </a:lnTo>
                      <a:cubicBezTo>
                        <a:pt x="996" y="66"/>
                        <a:pt x="942" y="55"/>
                        <a:pt x="887" y="33"/>
                      </a:cubicBezTo>
                      <a:cubicBezTo>
                        <a:pt x="821" y="11"/>
                        <a:pt x="756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28" name="Google Shape;328;p3"/>
            <p:cNvGrpSpPr/>
            <p:nvPr/>
          </p:nvGrpSpPr>
          <p:grpSpPr>
            <a:xfrm>
              <a:off x="7401363" y="0"/>
              <a:ext cx="1742625" cy="2062738"/>
              <a:chOff x="7401363" y="0"/>
              <a:chExt cx="1742625" cy="2062738"/>
            </a:xfrm>
          </p:grpSpPr>
          <p:grpSp>
            <p:nvGrpSpPr>
              <p:cNvPr id="329" name="Google Shape;329;p3"/>
              <p:cNvGrpSpPr/>
              <p:nvPr/>
            </p:nvGrpSpPr>
            <p:grpSpPr>
              <a:xfrm flipH="1">
                <a:off x="8581000" y="934450"/>
                <a:ext cx="55825" cy="44400"/>
                <a:chOff x="8347600" y="1441475"/>
                <a:chExt cx="55825" cy="44400"/>
              </a:xfrm>
            </p:grpSpPr>
            <p:sp>
              <p:nvSpPr>
                <p:cNvPr id="330" name="Google Shape;330;p3"/>
                <p:cNvSpPr/>
                <p:nvPr/>
              </p:nvSpPr>
              <p:spPr>
                <a:xfrm>
                  <a:off x="8358825" y="1445025"/>
                  <a:ext cx="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2" extrusionOk="0">
                      <a:moveTo>
                        <a:pt x="0" y="12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3"/>
                <p:cNvSpPr/>
                <p:nvPr/>
              </p:nvSpPr>
              <p:spPr>
                <a:xfrm>
                  <a:off x="8347600" y="1441475"/>
                  <a:ext cx="55825" cy="4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" h="1776" extrusionOk="0">
                      <a:moveTo>
                        <a:pt x="482" y="219"/>
                      </a:moveTo>
                      <a:cubicBezTo>
                        <a:pt x="504" y="241"/>
                        <a:pt x="526" y="252"/>
                        <a:pt x="559" y="252"/>
                      </a:cubicBezTo>
                      <a:lnTo>
                        <a:pt x="854" y="252"/>
                      </a:lnTo>
                      <a:cubicBezTo>
                        <a:pt x="898" y="252"/>
                        <a:pt x="941" y="263"/>
                        <a:pt x="985" y="274"/>
                      </a:cubicBezTo>
                      <a:lnTo>
                        <a:pt x="1051" y="274"/>
                      </a:lnTo>
                      <a:cubicBezTo>
                        <a:pt x="1084" y="274"/>
                        <a:pt x="1127" y="274"/>
                        <a:pt x="1160" y="285"/>
                      </a:cubicBezTo>
                      <a:cubicBezTo>
                        <a:pt x="1204" y="296"/>
                        <a:pt x="1237" y="307"/>
                        <a:pt x="1259" y="318"/>
                      </a:cubicBezTo>
                      <a:cubicBezTo>
                        <a:pt x="1280" y="318"/>
                        <a:pt x="1270" y="329"/>
                        <a:pt x="1280" y="340"/>
                      </a:cubicBezTo>
                      <a:cubicBezTo>
                        <a:pt x="1280" y="340"/>
                        <a:pt x="1280" y="340"/>
                        <a:pt x="1280" y="351"/>
                      </a:cubicBezTo>
                      <a:lnTo>
                        <a:pt x="1368" y="384"/>
                      </a:lnTo>
                      <a:cubicBezTo>
                        <a:pt x="1434" y="405"/>
                        <a:pt x="1488" y="427"/>
                        <a:pt x="1532" y="449"/>
                      </a:cubicBezTo>
                      <a:cubicBezTo>
                        <a:pt x="1576" y="471"/>
                        <a:pt x="1609" y="493"/>
                        <a:pt x="1641" y="515"/>
                      </a:cubicBezTo>
                      <a:lnTo>
                        <a:pt x="1729" y="559"/>
                      </a:lnTo>
                      <a:cubicBezTo>
                        <a:pt x="1762" y="591"/>
                        <a:pt x="1795" y="613"/>
                        <a:pt x="1827" y="635"/>
                      </a:cubicBezTo>
                      <a:cubicBezTo>
                        <a:pt x="1849" y="657"/>
                        <a:pt x="1871" y="679"/>
                        <a:pt x="1882" y="701"/>
                      </a:cubicBezTo>
                      <a:cubicBezTo>
                        <a:pt x="1915" y="744"/>
                        <a:pt x="1959" y="832"/>
                        <a:pt x="1980" y="876"/>
                      </a:cubicBezTo>
                      <a:cubicBezTo>
                        <a:pt x="1991" y="887"/>
                        <a:pt x="2002" y="909"/>
                        <a:pt x="2002" y="930"/>
                      </a:cubicBezTo>
                      <a:cubicBezTo>
                        <a:pt x="2002" y="941"/>
                        <a:pt x="2002" y="952"/>
                        <a:pt x="2013" y="974"/>
                      </a:cubicBezTo>
                      <a:cubicBezTo>
                        <a:pt x="2046" y="1127"/>
                        <a:pt x="1980" y="1291"/>
                        <a:pt x="1849" y="1379"/>
                      </a:cubicBezTo>
                      <a:cubicBezTo>
                        <a:pt x="1805" y="1423"/>
                        <a:pt x="1762" y="1444"/>
                        <a:pt x="1707" y="1477"/>
                      </a:cubicBezTo>
                      <a:cubicBezTo>
                        <a:pt x="1598" y="1510"/>
                        <a:pt x="1488" y="1543"/>
                        <a:pt x="1379" y="1554"/>
                      </a:cubicBezTo>
                      <a:cubicBezTo>
                        <a:pt x="1324" y="1565"/>
                        <a:pt x="1270" y="1565"/>
                        <a:pt x="1215" y="1565"/>
                      </a:cubicBezTo>
                      <a:lnTo>
                        <a:pt x="1095" y="1554"/>
                      </a:lnTo>
                      <a:lnTo>
                        <a:pt x="952" y="1554"/>
                      </a:lnTo>
                      <a:cubicBezTo>
                        <a:pt x="821" y="1554"/>
                        <a:pt x="690" y="1532"/>
                        <a:pt x="559" y="1499"/>
                      </a:cubicBezTo>
                      <a:cubicBezTo>
                        <a:pt x="537" y="1488"/>
                        <a:pt x="515" y="1477"/>
                        <a:pt x="493" y="1455"/>
                      </a:cubicBezTo>
                      <a:cubicBezTo>
                        <a:pt x="460" y="1423"/>
                        <a:pt x="416" y="1401"/>
                        <a:pt x="384" y="1368"/>
                      </a:cubicBezTo>
                      <a:cubicBezTo>
                        <a:pt x="340" y="1346"/>
                        <a:pt x="307" y="1313"/>
                        <a:pt x="285" y="1280"/>
                      </a:cubicBezTo>
                      <a:cubicBezTo>
                        <a:pt x="241" y="1215"/>
                        <a:pt x="220" y="1138"/>
                        <a:pt x="198" y="1062"/>
                      </a:cubicBezTo>
                      <a:cubicBezTo>
                        <a:pt x="187" y="941"/>
                        <a:pt x="198" y="810"/>
                        <a:pt x="241" y="701"/>
                      </a:cubicBezTo>
                      <a:cubicBezTo>
                        <a:pt x="252" y="657"/>
                        <a:pt x="285" y="635"/>
                        <a:pt x="296" y="591"/>
                      </a:cubicBezTo>
                      <a:cubicBezTo>
                        <a:pt x="329" y="504"/>
                        <a:pt x="373" y="416"/>
                        <a:pt x="438" y="351"/>
                      </a:cubicBezTo>
                      <a:cubicBezTo>
                        <a:pt x="460" y="307"/>
                        <a:pt x="482" y="263"/>
                        <a:pt x="482" y="219"/>
                      </a:cubicBezTo>
                      <a:close/>
                      <a:moveTo>
                        <a:pt x="591" y="1"/>
                      </a:moveTo>
                      <a:cubicBezTo>
                        <a:pt x="559" y="1"/>
                        <a:pt x="526" y="12"/>
                        <a:pt x="493" y="23"/>
                      </a:cubicBezTo>
                      <a:cubicBezTo>
                        <a:pt x="460" y="44"/>
                        <a:pt x="449" y="44"/>
                        <a:pt x="438" y="55"/>
                      </a:cubicBezTo>
                      <a:cubicBezTo>
                        <a:pt x="427" y="66"/>
                        <a:pt x="427" y="88"/>
                        <a:pt x="438" y="110"/>
                      </a:cubicBezTo>
                      <a:cubicBezTo>
                        <a:pt x="438" y="121"/>
                        <a:pt x="438" y="132"/>
                        <a:pt x="438" y="143"/>
                      </a:cubicBezTo>
                      <a:lnTo>
                        <a:pt x="438" y="154"/>
                      </a:lnTo>
                      <a:cubicBezTo>
                        <a:pt x="421" y="141"/>
                        <a:pt x="399" y="135"/>
                        <a:pt x="376" y="135"/>
                      </a:cubicBezTo>
                      <a:cubicBezTo>
                        <a:pt x="341" y="135"/>
                        <a:pt x="305" y="149"/>
                        <a:pt x="285" y="176"/>
                      </a:cubicBezTo>
                      <a:cubicBezTo>
                        <a:pt x="241" y="230"/>
                        <a:pt x="209" y="296"/>
                        <a:pt x="176" y="351"/>
                      </a:cubicBezTo>
                      <a:cubicBezTo>
                        <a:pt x="143" y="416"/>
                        <a:pt x="110" y="482"/>
                        <a:pt x="88" y="548"/>
                      </a:cubicBezTo>
                      <a:cubicBezTo>
                        <a:pt x="66" y="602"/>
                        <a:pt x="66" y="657"/>
                        <a:pt x="55" y="712"/>
                      </a:cubicBezTo>
                      <a:cubicBezTo>
                        <a:pt x="34" y="766"/>
                        <a:pt x="34" y="832"/>
                        <a:pt x="23" y="898"/>
                      </a:cubicBezTo>
                      <a:cubicBezTo>
                        <a:pt x="1" y="996"/>
                        <a:pt x="12" y="1094"/>
                        <a:pt x="45" y="1193"/>
                      </a:cubicBezTo>
                      <a:cubicBezTo>
                        <a:pt x="110" y="1401"/>
                        <a:pt x="274" y="1587"/>
                        <a:pt x="471" y="1674"/>
                      </a:cubicBezTo>
                      <a:cubicBezTo>
                        <a:pt x="504" y="1696"/>
                        <a:pt x="548" y="1707"/>
                        <a:pt x="580" y="1718"/>
                      </a:cubicBezTo>
                      <a:lnTo>
                        <a:pt x="679" y="1729"/>
                      </a:lnTo>
                      <a:cubicBezTo>
                        <a:pt x="745" y="1740"/>
                        <a:pt x="810" y="1751"/>
                        <a:pt x="865" y="1751"/>
                      </a:cubicBezTo>
                      <a:cubicBezTo>
                        <a:pt x="958" y="1768"/>
                        <a:pt x="1051" y="1776"/>
                        <a:pt x="1144" y="1776"/>
                      </a:cubicBezTo>
                      <a:cubicBezTo>
                        <a:pt x="1410" y="1776"/>
                        <a:pt x="1671" y="1708"/>
                        <a:pt x="1915" y="1587"/>
                      </a:cubicBezTo>
                      <a:cubicBezTo>
                        <a:pt x="1991" y="1532"/>
                        <a:pt x="2057" y="1455"/>
                        <a:pt x="2112" y="1379"/>
                      </a:cubicBezTo>
                      <a:cubicBezTo>
                        <a:pt x="2188" y="1280"/>
                        <a:pt x="2232" y="1160"/>
                        <a:pt x="2232" y="1040"/>
                      </a:cubicBezTo>
                      <a:cubicBezTo>
                        <a:pt x="2232" y="1029"/>
                        <a:pt x="2232" y="1018"/>
                        <a:pt x="2232" y="1018"/>
                      </a:cubicBezTo>
                      <a:cubicBezTo>
                        <a:pt x="2232" y="952"/>
                        <a:pt x="2221" y="887"/>
                        <a:pt x="2188" y="821"/>
                      </a:cubicBezTo>
                      <a:cubicBezTo>
                        <a:pt x="2145" y="712"/>
                        <a:pt x="2079" y="602"/>
                        <a:pt x="1991" y="515"/>
                      </a:cubicBezTo>
                      <a:cubicBezTo>
                        <a:pt x="1904" y="427"/>
                        <a:pt x="1795" y="340"/>
                        <a:pt x="1663" y="285"/>
                      </a:cubicBezTo>
                      <a:cubicBezTo>
                        <a:pt x="1455" y="176"/>
                        <a:pt x="1226" y="99"/>
                        <a:pt x="985" y="66"/>
                      </a:cubicBezTo>
                      <a:cubicBezTo>
                        <a:pt x="854" y="34"/>
                        <a:pt x="723" y="12"/>
                        <a:pt x="5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3"/>
                <p:cNvSpPr/>
                <p:nvPr/>
              </p:nvSpPr>
              <p:spPr>
                <a:xfrm>
                  <a:off x="8361550" y="1447775"/>
                  <a:ext cx="19175" cy="3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" h="1263" extrusionOk="0">
                      <a:moveTo>
                        <a:pt x="438" y="0"/>
                      </a:moveTo>
                      <a:lnTo>
                        <a:pt x="351" y="44"/>
                      </a:lnTo>
                      <a:lnTo>
                        <a:pt x="307" y="44"/>
                      </a:lnTo>
                      <a:cubicBezTo>
                        <a:pt x="252" y="77"/>
                        <a:pt x="197" y="110"/>
                        <a:pt x="154" y="164"/>
                      </a:cubicBezTo>
                      <a:cubicBezTo>
                        <a:pt x="121" y="186"/>
                        <a:pt x="88" y="219"/>
                        <a:pt x="66" y="263"/>
                      </a:cubicBezTo>
                      <a:lnTo>
                        <a:pt x="66" y="307"/>
                      </a:lnTo>
                      <a:lnTo>
                        <a:pt x="66" y="328"/>
                      </a:lnTo>
                      <a:cubicBezTo>
                        <a:pt x="55" y="361"/>
                        <a:pt x="44" y="394"/>
                        <a:pt x="33" y="438"/>
                      </a:cubicBezTo>
                      <a:cubicBezTo>
                        <a:pt x="22" y="471"/>
                        <a:pt x="22" y="482"/>
                        <a:pt x="12" y="514"/>
                      </a:cubicBezTo>
                      <a:cubicBezTo>
                        <a:pt x="12" y="525"/>
                        <a:pt x="12" y="525"/>
                        <a:pt x="12" y="536"/>
                      </a:cubicBezTo>
                      <a:cubicBezTo>
                        <a:pt x="1" y="558"/>
                        <a:pt x="1" y="580"/>
                        <a:pt x="12" y="602"/>
                      </a:cubicBezTo>
                      <a:cubicBezTo>
                        <a:pt x="12" y="624"/>
                        <a:pt x="12" y="657"/>
                        <a:pt x="22" y="678"/>
                      </a:cubicBezTo>
                      <a:cubicBezTo>
                        <a:pt x="22" y="733"/>
                        <a:pt x="33" y="788"/>
                        <a:pt x="55" y="832"/>
                      </a:cubicBezTo>
                      <a:cubicBezTo>
                        <a:pt x="66" y="886"/>
                        <a:pt x="77" y="930"/>
                        <a:pt x="99" y="974"/>
                      </a:cubicBezTo>
                      <a:cubicBezTo>
                        <a:pt x="132" y="996"/>
                        <a:pt x="143" y="1039"/>
                        <a:pt x="176" y="1061"/>
                      </a:cubicBezTo>
                      <a:cubicBezTo>
                        <a:pt x="187" y="1072"/>
                        <a:pt x="208" y="1083"/>
                        <a:pt x="219" y="1083"/>
                      </a:cubicBezTo>
                      <a:lnTo>
                        <a:pt x="241" y="1116"/>
                      </a:lnTo>
                      <a:cubicBezTo>
                        <a:pt x="263" y="1116"/>
                        <a:pt x="274" y="1116"/>
                        <a:pt x="285" y="1127"/>
                      </a:cubicBezTo>
                      <a:cubicBezTo>
                        <a:pt x="296" y="1138"/>
                        <a:pt x="329" y="1160"/>
                        <a:pt x="351" y="1171"/>
                      </a:cubicBezTo>
                      <a:cubicBezTo>
                        <a:pt x="383" y="1182"/>
                        <a:pt x="383" y="1182"/>
                        <a:pt x="394" y="1182"/>
                      </a:cubicBezTo>
                      <a:cubicBezTo>
                        <a:pt x="449" y="1203"/>
                        <a:pt x="482" y="1225"/>
                        <a:pt x="526" y="1258"/>
                      </a:cubicBezTo>
                      <a:cubicBezTo>
                        <a:pt x="533" y="1258"/>
                        <a:pt x="545" y="1263"/>
                        <a:pt x="556" y="1263"/>
                      </a:cubicBezTo>
                      <a:cubicBezTo>
                        <a:pt x="561" y="1263"/>
                        <a:pt x="566" y="1262"/>
                        <a:pt x="569" y="1258"/>
                      </a:cubicBezTo>
                      <a:cubicBezTo>
                        <a:pt x="569" y="1236"/>
                        <a:pt x="526" y="1214"/>
                        <a:pt x="493" y="1203"/>
                      </a:cubicBezTo>
                      <a:cubicBezTo>
                        <a:pt x="471" y="1192"/>
                        <a:pt x="449" y="1182"/>
                        <a:pt x="416" y="1171"/>
                      </a:cubicBezTo>
                      <a:cubicBezTo>
                        <a:pt x="405" y="1149"/>
                        <a:pt x="372" y="1138"/>
                        <a:pt x="340" y="1127"/>
                      </a:cubicBezTo>
                      <a:cubicBezTo>
                        <a:pt x="296" y="1105"/>
                        <a:pt x="252" y="1083"/>
                        <a:pt x="219" y="1050"/>
                      </a:cubicBezTo>
                      <a:cubicBezTo>
                        <a:pt x="176" y="1017"/>
                        <a:pt x="143" y="985"/>
                        <a:pt x="121" y="941"/>
                      </a:cubicBezTo>
                      <a:cubicBezTo>
                        <a:pt x="121" y="930"/>
                        <a:pt x="110" y="908"/>
                        <a:pt x="110" y="897"/>
                      </a:cubicBezTo>
                      <a:cubicBezTo>
                        <a:pt x="110" y="897"/>
                        <a:pt x="110" y="886"/>
                        <a:pt x="99" y="886"/>
                      </a:cubicBezTo>
                      <a:cubicBezTo>
                        <a:pt x="99" y="864"/>
                        <a:pt x="88" y="842"/>
                        <a:pt x="88" y="821"/>
                      </a:cubicBezTo>
                      <a:lnTo>
                        <a:pt x="88" y="777"/>
                      </a:lnTo>
                      <a:cubicBezTo>
                        <a:pt x="88" y="766"/>
                        <a:pt x="77" y="733"/>
                        <a:pt x="77" y="711"/>
                      </a:cubicBezTo>
                      <a:cubicBezTo>
                        <a:pt x="66" y="678"/>
                        <a:pt x="66" y="646"/>
                        <a:pt x="77" y="613"/>
                      </a:cubicBezTo>
                      <a:cubicBezTo>
                        <a:pt x="77" y="580"/>
                        <a:pt x="77" y="547"/>
                        <a:pt x="88" y="514"/>
                      </a:cubicBezTo>
                      <a:cubicBezTo>
                        <a:pt x="88" y="503"/>
                        <a:pt x="88" y="492"/>
                        <a:pt x="88" y="492"/>
                      </a:cubicBezTo>
                      <a:cubicBezTo>
                        <a:pt x="99" y="471"/>
                        <a:pt x="99" y="449"/>
                        <a:pt x="110" y="438"/>
                      </a:cubicBezTo>
                      <a:cubicBezTo>
                        <a:pt x="121" y="405"/>
                        <a:pt x="132" y="372"/>
                        <a:pt x="143" y="339"/>
                      </a:cubicBezTo>
                      <a:cubicBezTo>
                        <a:pt x="154" y="328"/>
                        <a:pt x="165" y="307"/>
                        <a:pt x="176" y="296"/>
                      </a:cubicBezTo>
                      <a:cubicBezTo>
                        <a:pt x="176" y="285"/>
                        <a:pt x="187" y="263"/>
                        <a:pt x="197" y="252"/>
                      </a:cubicBezTo>
                      <a:cubicBezTo>
                        <a:pt x="208" y="241"/>
                        <a:pt x="219" y="219"/>
                        <a:pt x="230" y="208"/>
                      </a:cubicBezTo>
                      <a:cubicBezTo>
                        <a:pt x="241" y="197"/>
                        <a:pt x="252" y="175"/>
                        <a:pt x="263" y="153"/>
                      </a:cubicBezTo>
                      <a:cubicBezTo>
                        <a:pt x="274" y="142"/>
                        <a:pt x="296" y="132"/>
                        <a:pt x="318" y="121"/>
                      </a:cubicBezTo>
                      <a:cubicBezTo>
                        <a:pt x="329" y="110"/>
                        <a:pt x="351" y="99"/>
                        <a:pt x="372" y="99"/>
                      </a:cubicBezTo>
                      <a:cubicBezTo>
                        <a:pt x="394" y="88"/>
                        <a:pt x="416" y="77"/>
                        <a:pt x="438" y="77"/>
                      </a:cubicBezTo>
                      <a:lnTo>
                        <a:pt x="460" y="77"/>
                      </a:lnTo>
                      <a:lnTo>
                        <a:pt x="504" y="66"/>
                      </a:lnTo>
                      <a:lnTo>
                        <a:pt x="537" y="66"/>
                      </a:lnTo>
                      <a:cubicBezTo>
                        <a:pt x="569" y="66"/>
                        <a:pt x="602" y="77"/>
                        <a:pt x="624" y="88"/>
                      </a:cubicBezTo>
                      <a:cubicBezTo>
                        <a:pt x="657" y="99"/>
                        <a:pt x="690" y="121"/>
                        <a:pt x="712" y="142"/>
                      </a:cubicBezTo>
                      <a:lnTo>
                        <a:pt x="755" y="142"/>
                      </a:lnTo>
                      <a:cubicBezTo>
                        <a:pt x="744" y="132"/>
                        <a:pt x="766" y="132"/>
                        <a:pt x="755" y="121"/>
                      </a:cubicBezTo>
                      <a:cubicBezTo>
                        <a:pt x="755" y="110"/>
                        <a:pt x="755" y="110"/>
                        <a:pt x="766" y="99"/>
                      </a:cubicBezTo>
                      <a:cubicBezTo>
                        <a:pt x="755" y="99"/>
                        <a:pt x="755" y="88"/>
                        <a:pt x="766" y="77"/>
                      </a:cubicBezTo>
                      <a:cubicBezTo>
                        <a:pt x="755" y="77"/>
                        <a:pt x="755" y="66"/>
                        <a:pt x="766" y="66"/>
                      </a:cubicBezTo>
                      <a:cubicBezTo>
                        <a:pt x="744" y="55"/>
                        <a:pt x="755" y="44"/>
                        <a:pt x="733" y="44"/>
                      </a:cubicBezTo>
                      <a:cubicBezTo>
                        <a:pt x="722" y="33"/>
                        <a:pt x="679" y="22"/>
                        <a:pt x="646" y="11"/>
                      </a:cubicBezTo>
                      <a:cubicBezTo>
                        <a:pt x="602" y="0"/>
                        <a:pt x="569" y="0"/>
                        <a:pt x="5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3" name="Google Shape;333;p3"/>
              <p:cNvGrpSpPr/>
              <p:nvPr/>
            </p:nvGrpSpPr>
            <p:grpSpPr>
              <a:xfrm flipH="1">
                <a:off x="8586338" y="113175"/>
                <a:ext cx="80675" cy="73725"/>
                <a:chOff x="7502975" y="324575"/>
                <a:chExt cx="80675" cy="73725"/>
              </a:xfrm>
            </p:grpSpPr>
            <p:sp>
              <p:nvSpPr>
                <p:cNvPr id="334" name="Google Shape;334;p3"/>
                <p:cNvSpPr/>
                <p:nvPr/>
              </p:nvSpPr>
              <p:spPr>
                <a:xfrm>
                  <a:off x="7577075" y="361425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11" y="11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35;p3"/>
                <p:cNvSpPr/>
                <p:nvPr/>
              </p:nvSpPr>
              <p:spPr>
                <a:xfrm>
                  <a:off x="7515000" y="337350"/>
                  <a:ext cx="4125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" h="264" extrusionOk="0">
                      <a:moveTo>
                        <a:pt x="165" y="1"/>
                      </a:moveTo>
                      <a:cubicBezTo>
                        <a:pt x="143" y="1"/>
                        <a:pt x="132" y="12"/>
                        <a:pt x="121" y="23"/>
                      </a:cubicBezTo>
                      <a:cubicBezTo>
                        <a:pt x="88" y="23"/>
                        <a:pt x="66" y="23"/>
                        <a:pt x="44" y="1"/>
                      </a:cubicBezTo>
                      <a:lnTo>
                        <a:pt x="44" y="1"/>
                      </a:lnTo>
                      <a:cubicBezTo>
                        <a:pt x="55" y="45"/>
                        <a:pt x="55" y="99"/>
                        <a:pt x="44" y="143"/>
                      </a:cubicBezTo>
                      <a:cubicBezTo>
                        <a:pt x="22" y="187"/>
                        <a:pt x="11" y="220"/>
                        <a:pt x="0" y="263"/>
                      </a:cubicBezTo>
                      <a:cubicBezTo>
                        <a:pt x="22" y="220"/>
                        <a:pt x="44" y="187"/>
                        <a:pt x="66" y="143"/>
                      </a:cubicBezTo>
                      <a:cubicBezTo>
                        <a:pt x="88" y="99"/>
                        <a:pt x="121" y="45"/>
                        <a:pt x="1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36;p3"/>
                <p:cNvSpPr/>
                <p:nvPr/>
              </p:nvSpPr>
              <p:spPr>
                <a:xfrm>
                  <a:off x="7512275" y="333250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0" y="1"/>
                      </a:moveTo>
                      <a:lnTo>
                        <a:pt x="11" y="12"/>
                      </a:lnTo>
                      <a:cubicBezTo>
                        <a:pt x="11" y="12"/>
                        <a:pt x="11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337;p3"/>
                <p:cNvSpPr/>
                <p:nvPr/>
              </p:nvSpPr>
              <p:spPr>
                <a:xfrm>
                  <a:off x="7502975" y="324575"/>
                  <a:ext cx="80675" cy="7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7" h="2949" extrusionOk="0">
                      <a:moveTo>
                        <a:pt x="1072" y="271"/>
                      </a:moveTo>
                      <a:cubicBezTo>
                        <a:pt x="1127" y="282"/>
                        <a:pt x="1181" y="282"/>
                        <a:pt x="1225" y="304"/>
                      </a:cubicBezTo>
                      <a:cubicBezTo>
                        <a:pt x="1324" y="315"/>
                        <a:pt x="1411" y="348"/>
                        <a:pt x="1499" y="381"/>
                      </a:cubicBezTo>
                      <a:cubicBezTo>
                        <a:pt x="1521" y="392"/>
                        <a:pt x="1553" y="413"/>
                        <a:pt x="1575" y="424"/>
                      </a:cubicBezTo>
                      <a:cubicBezTo>
                        <a:pt x="1608" y="435"/>
                        <a:pt x="1619" y="435"/>
                        <a:pt x="1641" y="446"/>
                      </a:cubicBezTo>
                      <a:cubicBezTo>
                        <a:pt x="1663" y="457"/>
                        <a:pt x="1674" y="479"/>
                        <a:pt x="1696" y="490"/>
                      </a:cubicBezTo>
                      <a:cubicBezTo>
                        <a:pt x="1772" y="545"/>
                        <a:pt x="1849" y="599"/>
                        <a:pt x="1914" y="665"/>
                      </a:cubicBezTo>
                      <a:cubicBezTo>
                        <a:pt x="1980" y="720"/>
                        <a:pt x="2024" y="796"/>
                        <a:pt x="2067" y="873"/>
                      </a:cubicBezTo>
                      <a:lnTo>
                        <a:pt x="2100" y="895"/>
                      </a:lnTo>
                      <a:lnTo>
                        <a:pt x="2264" y="1026"/>
                      </a:lnTo>
                      <a:cubicBezTo>
                        <a:pt x="2297" y="1059"/>
                        <a:pt x="2319" y="1092"/>
                        <a:pt x="2352" y="1124"/>
                      </a:cubicBezTo>
                      <a:cubicBezTo>
                        <a:pt x="2428" y="1212"/>
                        <a:pt x="2516" y="1277"/>
                        <a:pt x="2603" y="1343"/>
                      </a:cubicBezTo>
                      <a:lnTo>
                        <a:pt x="2691" y="1398"/>
                      </a:lnTo>
                      <a:lnTo>
                        <a:pt x="2691" y="1409"/>
                      </a:lnTo>
                      <a:cubicBezTo>
                        <a:pt x="2713" y="1431"/>
                        <a:pt x="2735" y="1442"/>
                        <a:pt x="2756" y="1452"/>
                      </a:cubicBezTo>
                      <a:lnTo>
                        <a:pt x="2800" y="1485"/>
                      </a:lnTo>
                      <a:lnTo>
                        <a:pt x="2767" y="1529"/>
                      </a:lnTo>
                      <a:lnTo>
                        <a:pt x="2767" y="1562"/>
                      </a:lnTo>
                      <a:cubicBezTo>
                        <a:pt x="2735" y="1595"/>
                        <a:pt x="2724" y="1638"/>
                        <a:pt x="2724" y="1693"/>
                      </a:cubicBezTo>
                      <a:lnTo>
                        <a:pt x="2691" y="1857"/>
                      </a:lnTo>
                      <a:lnTo>
                        <a:pt x="2691" y="1934"/>
                      </a:lnTo>
                      <a:cubicBezTo>
                        <a:pt x="2680" y="1945"/>
                        <a:pt x="2680" y="1956"/>
                        <a:pt x="2691" y="1967"/>
                      </a:cubicBezTo>
                      <a:cubicBezTo>
                        <a:pt x="2691" y="1967"/>
                        <a:pt x="2691" y="1977"/>
                        <a:pt x="2680" y="1977"/>
                      </a:cubicBezTo>
                      <a:lnTo>
                        <a:pt x="2636" y="2032"/>
                      </a:lnTo>
                      <a:cubicBezTo>
                        <a:pt x="2603" y="2065"/>
                        <a:pt x="2571" y="2098"/>
                        <a:pt x="2538" y="2131"/>
                      </a:cubicBezTo>
                      <a:cubicBezTo>
                        <a:pt x="2417" y="2229"/>
                        <a:pt x="2286" y="2317"/>
                        <a:pt x="2144" y="2404"/>
                      </a:cubicBezTo>
                      <a:cubicBezTo>
                        <a:pt x="2089" y="2437"/>
                        <a:pt x="2024" y="2470"/>
                        <a:pt x="1947" y="2481"/>
                      </a:cubicBezTo>
                      <a:cubicBezTo>
                        <a:pt x="1903" y="2492"/>
                        <a:pt x="1838" y="2502"/>
                        <a:pt x="1794" y="2502"/>
                      </a:cubicBezTo>
                      <a:cubicBezTo>
                        <a:pt x="1739" y="2524"/>
                        <a:pt x="1674" y="2524"/>
                        <a:pt x="1619" y="2535"/>
                      </a:cubicBezTo>
                      <a:cubicBezTo>
                        <a:pt x="1521" y="2535"/>
                        <a:pt x="1433" y="2513"/>
                        <a:pt x="1346" y="2492"/>
                      </a:cubicBezTo>
                      <a:cubicBezTo>
                        <a:pt x="1291" y="2507"/>
                        <a:pt x="1237" y="2522"/>
                        <a:pt x="1206" y="2522"/>
                      </a:cubicBezTo>
                      <a:cubicBezTo>
                        <a:pt x="1194" y="2522"/>
                        <a:pt x="1185" y="2520"/>
                        <a:pt x="1181" y="2513"/>
                      </a:cubicBezTo>
                      <a:cubicBezTo>
                        <a:pt x="1171" y="2481"/>
                        <a:pt x="1225" y="2481"/>
                        <a:pt x="1247" y="2448"/>
                      </a:cubicBezTo>
                      <a:cubicBezTo>
                        <a:pt x="1214" y="2437"/>
                        <a:pt x="1181" y="2426"/>
                        <a:pt x="1149" y="2404"/>
                      </a:cubicBezTo>
                      <a:cubicBezTo>
                        <a:pt x="1105" y="2382"/>
                        <a:pt x="1072" y="2349"/>
                        <a:pt x="1039" y="2317"/>
                      </a:cubicBezTo>
                      <a:cubicBezTo>
                        <a:pt x="996" y="2262"/>
                        <a:pt x="952" y="2218"/>
                        <a:pt x="897" y="2185"/>
                      </a:cubicBezTo>
                      <a:cubicBezTo>
                        <a:pt x="831" y="2142"/>
                        <a:pt x="788" y="2098"/>
                        <a:pt x="755" y="2043"/>
                      </a:cubicBezTo>
                      <a:cubicBezTo>
                        <a:pt x="744" y="2021"/>
                        <a:pt x="722" y="1988"/>
                        <a:pt x="711" y="1967"/>
                      </a:cubicBezTo>
                      <a:lnTo>
                        <a:pt x="667" y="1890"/>
                      </a:lnTo>
                      <a:lnTo>
                        <a:pt x="580" y="1726"/>
                      </a:lnTo>
                      <a:lnTo>
                        <a:pt x="580" y="1726"/>
                      </a:lnTo>
                      <a:cubicBezTo>
                        <a:pt x="580" y="1748"/>
                        <a:pt x="591" y="1770"/>
                        <a:pt x="602" y="1781"/>
                      </a:cubicBezTo>
                      <a:lnTo>
                        <a:pt x="602" y="1846"/>
                      </a:lnTo>
                      <a:cubicBezTo>
                        <a:pt x="580" y="1857"/>
                        <a:pt x="558" y="1879"/>
                        <a:pt x="547" y="1912"/>
                      </a:cubicBezTo>
                      <a:cubicBezTo>
                        <a:pt x="536" y="1912"/>
                        <a:pt x="525" y="1923"/>
                        <a:pt x="514" y="1934"/>
                      </a:cubicBezTo>
                      <a:cubicBezTo>
                        <a:pt x="503" y="1945"/>
                        <a:pt x="481" y="1934"/>
                        <a:pt x="492" y="1967"/>
                      </a:cubicBezTo>
                      <a:lnTo>
                        <a:pt x="416" y="1912"/>
                      </a:lnTo>
                      <a:cubicBezTo>
                        <a:pt x="394" y="1813"/>
                        <a:pt x="394" y="1704"/>
                        <a:pt x="394" y="1595"/>
                      </a:cubicBezTo>
                      <a:cubicBezTo>
                        <a:pt x="394" y="1507"/>
                        <a:pt x="383" y="1420"/>
                        <a:pt x="383" y="1321"/>
                      </a:cubicBezTo>
                      <a:cubicBezTo>
                        <a:pt x="383" y="1288"/>
                        <a:pt x="383" y="1256"/>
                        <a:pt x="394" y="1223"/>
                      </a:cubicBezTo>
                      <a:cubicBezTo>
                        <a:pt x="405" y="1201"/>
                        <a:pt x="394" y="1146"/>
                        <a:pt x="394" y="1092"/>
                      </a:cubicBezTo>
                      <a:cubicBezTo>
                        <a:pt x="394" y="1070"/>
                        <a:pt x="405" y="1048"/>
                        <a:pt x="405" y="1015"/>
                      </a:cubicBezTo>
                      <a:cubicBezTo>
                        <a:pt x="416" y="949"/>
                        <a:pt x="438" y="884"/>
                        <a:pt x="460" y="818"/>
                      </a:cubicBezTo>
                      <a:cubicBezTo>
                        <a:pt x="460" y="807"/>
                        <a:pt x="471" y="785"/>
                        <a:pt x="481" y="774"/>
                      </a:cubicBezTo>
                      <a:cubicBezTo>
                        <a:pt x="492" y="731"/>
                        <a:pt x="503" y="698"/>
                        <a:pt x="525" y="654"/>
                      </a:cubicBezTo>
                      <a:cubicBezTo>
                        <a:pt x="536" y="599"/>
                        <a:pt x="536" y="556"/>
                        <a:pt x="525" y="512"/>
                      </a:cubicBezTo>
                      <a:lnTo>
                        <a:pt x="525" y="512"/>
                      </a:lnTo>
                      <a:cubicBezTo>
                        <a:pt x="538" y="525"/>
                        <a:pt x="551" y="530"/>
                        <a:pt x="566" y="530"/>
                      </a:cubicBezTo>
                      <a:cubicBezTo>
                        <a:pt x="576" y="530"/>
                        <a:pt x="588" y="527"/>
                        <a:pt x="602" y="523"/>
                      </a:cubicBezTo>
                      <a:cubicBezTo>
                        <a:pt x="613" y="523"/>
                        <a:pt x="624" y="512"/>
                        <a:pt x="646" y="512"/>
                      </a:cubicBezTo>
                      <a:lnTo>
                        <a:pt x="646" y="501"/>
                      </a:lnTo>
                      <a:cubicBezTo>
                        <a:pt x="689" y="457"/>
                        <a:pt x="733" y="413"/>
                        <a:pt x="788" y="370"/>
                      </a:cubicBezTo>
                      <a:cubicBezTo>
                        <a:pt x="821" y="337"/>
                        <a:pt x="875" y="326"/>
                        <a:pt x="919" y="304"/>
                      </a:cubicBezTo>
                      <a:cubicBezTo>
                        <a:pt x="963" y="293"/>
                        <a:pt x="1017" y="282"/>
                        <a:pt x="1072" y="271"/>
                      </a:cubicBezTo>
                      <a:close/>
                      <a:moveTo>
                        <a:pt x="878" y="1"/>
                      </a:moveTo>
                      <a:cubicBezTo>
                        <a:pt x="755" y="1"/>
                        <a:pt x="629" y="15"/>
                        <a:pt x="503" y="42"/>
                      </a:cubicBezTo>
                      <a:cubicBezTo>
                        <a:pt x="449" y="63"/>
                        <a:pt x="405" y="85"/>
                        <a:pt x="372" y="129"/>
                      </a:cubicBezTo>
                      <a:cubicBezTo>
                        <a:pt x="339" y="162"/>
                        <a:pt x="317" y="162"/>
                        <a:pt x="317" y="184"/>
                      </a:cubicBezTo>
                      <a:cubicBezTo>
                        <a:pt x="306" y="227"/>
                        <a:pt x="317" y="271"/>
                        <a:pt x="328" y="304"/>
                      </a:cubicBezTo>
                      <a:cubicBezTo>
                        <a:pt x="339" y="315"/>
                        <a:pt x="350" y="337"/>
                        <a:pt x="361" y="359"/>
                      </a:cubicBezTo>
                      <a:lnTo>
                        <a:pt x="372" y="370"/>
                      </a:lnTo>
                      <a:lnTo>
                        <a:pt x="361" y="370"/>
                      </a:lnTo>
                      <a:cubicBezTo>
                        <a:pt x="332" y="357"/>
                        <a:pt x="302" y="351"/>
                        <a:pt x="272" y="351"/>
                      </a:cubicBezTo>
                      <a:cubicBezTo>
                        <a:pt x="198" y="351"/>
                        <a:pt x="126" y="387"/>
                        <a:pt x="88" y="457"/>
                      </a:cubicBezTo>
                      <a:cubicBezTo>
                        <a:pt x="55" y="556"/>
                        <a:pt x="33" y="665"/>
                        <a:pt x="22" y="774"/>
                      </a:cubicBezTo>
                      <a:cubicBezTo>
                        <a:pt x="11" y="873"/>
                        <a:pt x="0" y="993"/>
                        <a:pt x="11" y="1102"/>
                      </a:cubicBezTo>
                      <a:cubicBezTo>
                        <a:pt x="11" y="1190"/>
                        <a:pt x="55" y="1267"/>
                        <a:pt x="66" y="1354"/>
                      </a:cubicBezTo>
                      <a:cubicBezTo>
                        <a:pt x="77" y="1431"/>
                        <a:pt x="110" y="1518"/>
                        <a:pt x="121" y="1617"/>
                      </a:cubicBezTo>
                      <a:cubicBezTo>
                        <a:pt x="142" y="1748"/>
                        <a:pt x="197" y="1879"/>
                        <a:pt x="274" y="1999"/>
                      </a:cubicBezTo>
                      <a:cubicBezTo>
                        <a:pt x="317" y="2065"/>
                        <a:pt x="339" y="2142"/>
                        <a:pt x="383" y="2207"/>
                      </a:cubicBezTo>
                      <a:lnTo>
                        <a:pt x="525" y="2404"/>
                      </a:lnTo>
                      <a:cubicBezTo>
                        <a:pt x="624" y="2535"/>
                        <a:pt x="744" y="2645"/>
                        <a:pt x="875" y="2732"/>
                      </a:cubicBezTo>
                      <a:cubicBezTo>
                        <a:pt x="1061" y="2852"/>
                        <a:pt x="1258" y="2918"/>
                        <a:pt x="1477" y="2940"/>
                      </a:cubicBezTo>
                      <a:cubicBezTo>
                        <a:pt x="1526" y="2946"/>
                        <a:pt x="1574" y="2948"/>
                        <a:pt x="1623" y="2948"/>
                      </a:cubicBezTo>
                      <a:cubicBezTo>
                        <a:pt x="1858" y="2948"/>
                        <a:pt x="2089" y="2885"/>
                        <a:pt x="2297" y="2776"/>
                      </a:cubicBezTo>
                      <a:cubicBezTo>
                        <a:pt x="2538" y="2634"/>
                        <a:pt x="2746" y="2459"/>
                        <a:pt x="2931" y="2240"/>
                      </a:cubicBezTo>
                      <a:lnTo>
                        <a:pt x="3019" y="2131"/>
                      </a:lnTo>
                      <a:cubicBezTo>
                        <a:pt x="3030" y="2087"/>
                        <a:pt x="3041" y="2032"/>
                        <a:pt x="3052" y="1988"/>
                      </a:cubicBezTo>
                      <a:lnTo>
                        <a:pt x="3085" y="1802"/>
                      </a:lnTo>
                      <a:lnTo>
                        <a:pt x="3085" y="1770"/>
                      </a:lnTo>
                      <a:cubicBezTo>
                        <a:pt x="3085" y="1759"/>
                        <a:pt x="3085" y="1759"/>
                        <a:pt x="3085" y="1748"/>
                      </a:cubicBezTo>
                      <a:lnTo>
                        <a:pt x="3183" y="1617"/>
                      </a:lnTo>
                      <a:cubicBezTo>
                        <a:pt x="3205" y="1584"/>
                        <a:pt x="3216" y="1551"/>
                        <a:pt x="3227" y="1518"/>
                      </a:cubicBezTo>
                      <a:cubicBezTo>
                        <a:pt x="3227" y="1474"/>
                        <a:pt x="3227" y="1431"/>
                        <a:pt x="3205" y="1387"/>
                      </a:cubicBezTo>
                      <a:cubicBezTo>
                        <a:pt x="3183" y="1343"/>
                        <a:pt x="3161" y="1288"/>
                        <a:pt x="3128" y="1256"/>
                      </a:cubicBezTo>
                      <a:lnTo>
                        <a:pt x="3106" y="1223"/>
                      </a:lnTo>
                      <a:cubicBezTo>
                        <a:pt x="3041" y="1168"/>
                        <a:pt x="2975" y="1113"/>
                        <a:pt x="2910" y="1070"/>
                      </a:cubicBezTo>
                      <a:cubicBezTo>
                        <a:pt x="2789" y="971"/>
                        <a:pt x="2669" y="873"/>
                        <a:pt x="2560" y="763"/>
                      </a:cubicBezTo>
                      <a:cubicBezTo>
                        <a:pt x="2428" y="632"/>
                        <a:pt x="2286" y="523"/>
                        <a:pt x="2155" y="402"/>
                      </a:cubicBezTo>
                      <a:lnTo>
                        <a:pt x="1969" y="238"/>
                      </a:lnTo>
                      <a:lnTo>
                        <a:pt x="1849" y="118"/>
                      </a:lnTo>
                      <a:cubicBezTo>
                        <a:pt x="1827" y="85"/>
                        <a:pt x="1783" y="96"/>
                        <a:pt x="1750" y="85"/>
                      </a:cubicBezTo>
                      <a:lnTo>
                        <a:pt x="1663" y="74"/>
                      </a:lnTo>
                      <a:lnTo>
                        <a:pt x="1389" y="20"/>
                      </a:lnTo>
                      <a:lnTo>
                        <a:pt x="1116" y="20"/>
                      </a:lnTo>
                      <a:cubicBezTo>
                        <a:pt x="1038" y="7"/>
                        <a:pt x="959" y="1"/>
                        <a:pt x="8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38;p3"/>
                <p:cNvSpPr/>
                <p:nvPr/>
              </p:nvSpPr>
              <p:spPr>
                <a:xfrm>
                  <a:off x="7512800" y="331625"/>
                  <a:ext cx="43775" cy="5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2241" extrusionOk="0">
                      <a:moveTo>
                        <a:pt x="690" y="0"/>
                      </a:moveTo>
                      <a:cubicBezTo>
                        <a:pt x="646" y="0"/>
                        <a:pt x="592" y="11"/>
                        <a:pt x="537" y="33"/>
                      </a:cubicBezTo>
                      <a:cubicBezTo>
                        <a:pt x="493" y="44"/>
                        <a:pt x="449" y="66"/>
                        <a:pt x="406" y="88"/>
                      </a:cubicBezTo>
                      <a:cubicBezTo>
                        <a:pt x="351" y="131"/>
                        <a:pt x="307" y="175"/>
                        <a:pt x="263" y="230"/>
                      </a:cubicBezTo>
                      <a:lnTo>
                        <a:pt x="263" y="241"/>
                      </a:lnTo>
                      <a:cubicBezTo>
                        <a:pt x="231" y="274"/>
                        <a:pt x="198" y="328"/>
                        <a:pt x="165" y="372"/>
                      </a:cubicBezTo>
                      <a:cubicBezTo>
                        <a:pt x="143" y="416"/>
                        <a:pt x="121" y="449"/>
                        <a:pt x="99" y="492"/>
                      </a:cubicBezTo>
                      <a:cubicBezTo>
                        <a:pt x="88" y="503"/>
                        <a:pt x="88" y="525"/>
                        <a:pt x="78" y="536"/>
                      </a:cubicBezTo>
                      <a:cubicBezTo>
                        <a:pt x="56" y="602"/>
                        <a:pt x="34" y="667"/>
                        <a:pt x="23" y="733"/>
                      </a:cubicBezTo>
                      <a:cubicBezTo>
                        <a:pt x="23" y="755"/>
                        <a:pt x="12" y="788"/>
                        <a:pt x="12" y="810"/>
                      </a:cubicBezTo>
                      <a:lnTo>
                        <a:pt x="12" y="941"/>
                      </a:lnTo>
                      <a:cubicBezTo>
                        <a:pt x="12" y="995"/>
                        <a:pt x="1" y="1006"/>
                        <a:pt x="1" y="1039"/>
                      </a:cubicBezTo>
                      <a:cubicBezTo>
                        <a:pt x="1" y="1127"/>
                        <a:pt x="12" y="1214"/>
                        <a:pt x="12" y="1313"/>
                      </a:cubicBezTo>
                      <a:cubicBezTo>
                        <a:pt x="12" y="1422"/>
                        <a:pt x="12" y="1520"/>
                        <a:pt x="34" y="1630"/>
                      </a:cubicBezTo>
                      <a:lnTo>
                        <a:pt x="110" y="1685"/>
                      </a:lnTo>
                      <a:cubicBezTo>
                        <a:pt x="110" y="1652"/>
                        <a:pt x="132" y="1674"/>
                        <a:pt x="132" y="1652"/>
                      </a:cubicBezTo>
                      <a:cubicBezTo>
                        <a:pt x="132" y="1632"/>
                        <a:pt x="140" y="1628"/>
                        <a:pt x="149" y="1628"/>
                      </a:cubicBezTo>
                      <a:cubicBezTo>
                        <a:pt x="155" y="1628"/>
                        <a:pt x="161" y="1630"/>
                        <a:pt x="165" y="1630"/>
                      </a:cubicBezTo>
                      <a:cubicBezTo>
                        <a:pt x="176" y="1597"/>
                        <a:pt x="198" y="1575"/>
                        <a:pt x="220" y="1553"/>
                      </a:cubicBezTo>
                      <a:lnTo>
                        <a:pt x="220" y="1499"/>
                      </a:lnTo>
                      <a:cubicBezTo>
                        <a:pt x="209" y="1477"/>
                        <a:pt x="209" y="1466"/>
                        <a:pt x="198" y="1444"/>
                      </a:cubicBezTo>
                      <a:cubicBezTo>
                        <a:pt x="187" y="1389"/>
                        <a:pt x="176" y="1335"/>
                        <a:pt x="176" y="1280"/>
                      </a:cubicBezTo>
                      <a:cubicBezTo>
                        <a:pt x="154" y="1181"/>
                        <a:pt x="132" y="1094"/>
                        <a:pt x="132" y="1017"/>
                      </a:cubicBezTo>
                      <a:cubicBezTo>
                        <a:pt x="132" y="985"/>
                        <a:pt x="143" y="963"/>
                        <a:pt x="143" y="930"/>
                      </a:cubicBezTo>
                      <a:cubicBezTo>
                        <a:pt x="143" y="897"/>
                        <a:pt x="143" y="853"/>
                        <a:pt x="143" y="810"/>
                      </a:cubicBezTo>
                      <a:cubicBezTo>
                        <a:pt x="143" y="755"/>
                        <a:pt x="154" y="700"/>
                        <a:pt x="176" y="645"/>
                      </a:cubicBezTo>
                      <a:cubicBezTo>
                        <a:pt x="176" y="635"/>
                        <a:pt x="198" y="624"/>
                        <a:pt x="198" y="602"/>
                      </a:cubicBezTo>
                      <a:cubicBezTo>
                        <a:pt x="198" y="602"/>
                        <a:pt x="198" y="591"/>
                        <a:pt x="198" y="580"/>
                      </a:cubicBezTo>
                      <a:cubicBezTo>
                        <a:pt x="198" y="569"/>
                        <a:pt x="209" y="569"/>
                        <a:pt x="209" y="558"/>
                      </a:cubicBezTo>
                      <a:cubicBezTo>
                        <a:pt x="253" y="427"/>
                        <a:pt x="351" y="306"/>
                        <a:pt x="471" y="230"/>
                      </a:cubicBezTo>
                      <a:cubicBezTo>
                        <a:pt x="559" y="197"/>
                        <a:pt x="657" y="186"/>
                        <a:pt x="745" y="186"/>
                      </a:cubicBezTo>
                      <a:cubicBezTo>
                        <a:pt x="778" y="175"/>
                        <a:pt x="810" y="164"/>
                        <a:pt x="843" y="164"/>
                      </a:cubicBezTo>
                      <a:lnTo>
                        <a:pt x="898" y="164"/>
                      </a:lnTo>
                      <a:cubicBezTo>
                        <a:pt x="1040" y="197"/>
                        <a:pt x="1171" y="263"/>
                        <a:pt x="1292" y="339"/>
                      </a:cubicBezTo>
                      <a:cubicBezTo>
                        <a:pt x="1313" y="350"/>
                        <a:pt x="1313" y="361"/>
                        <a:pt x="1335" y="383"/>
                      </a:cubicBezTo>
                      <a:lnTo>
                        <a:pt x="1456" y="470"/>
                      </a:lnTo>
                      <a:cubicBezTo>
                        <a:pt x="1499" y="503"/>
                        <a:pt x="1543" y="536"/>
                        <a:pt x="1587" y="580"/>
                      </a:cubicBezTo>
                      <a:cubicBezTo>
                        <a:pt x="1663" y="689"/>
                        <a:pt x="1696" y="810"/>
                        <a:pt x="1674" y="941"/>
                      </a:cubicBezTo>
                      <a:cubicBezTo>
                        <a:pt x="1653" y="1061"/>
                        <a:pt x="1642" y="1170"/>
                        <a:pt x="1609" y="1291"/>
                      </a:cubicBezTo>
                      <a:cubicBezTo>
                        <a:pt x="1609" y="1389"/>
                        <a:pt x="1598" y="1488"/>
                        <a:pt x="1565" y="1575"/>
                      </a:cubicBezTo>
                      <a:cubicBezTo>
                        <a:pt x="1565" y="1608"/>
                        <a:pt x="1554" y="1641"/>
                        <a:pt x="1543" y="1674"/>
                      </a:cubicBezTo>
                      <a:cubicBezTo>
                        <a:pt x="1532" y="1695"/>
                        <a:pt x="1521" y="1728"/>
                        <a:pt x="1499" y="1750"/>
                      </a:cubicBezTo>
                      <a:cubicBezTo>
                        <a:pt x="1488" y="1783"/>
                        <a:pt x="1478" y="1805"/>
                        <a:pt x="1456" y="1838"/>
                      </a:cubicBezTo>
                      <a:cubicBezTo>
                        <a:pt x="1412" y="1881"/>
                        <a:pt x="1357" y="1925"/>
                        <a:pt x="1303" y="1958"/>
                      </a:cubicBezTo>
                      <a:cubicBezTo>
                        <a:pt x="1270" y="1980"/>
                        <a:pt x="1237" y="2013"/>
                        <a:pt x="1204" y="2024"/>
                      </a:cubicBezTo>
                      <a:cubicBezTo>
                        <a:pt x="1106" y="2089"/>
                        <a:pt x="985" y="2144"/>
                        <a:pt x="876" y="2166"/>
                      </a:cubicBezTo>
                      <a:lnTo>
                        <a:pt x="865" y="2166"/>
                      </a:lnTo>
                      <a:cubicBezTo>
                        <a:pt x="843" y="2199"/>
                        <a:pt x="778" y="2199"/>
                        <a:pt x="788" y="2231"/>
                      </a:cubicBezTo>
                      <a:cubicBezTo>
                        <a:pt x="792" y="2238"/>
                        <a:pt x="801" y="2240"/>
                        <a:pt x="815" y="2240"/>
                      </a:cubicBezTo>
                      <a:cubicBezTo>
                        <a:pt x="849" y="2240"/>
                        <a:pt x="906" y="2225"/>
                        <a:pt x="953" y="2210"/>
                      </a:cubicBezTo>
                      <a:cubicBezTo>
                        <a:pt x="974" y="2199"/>
                        <a:pt x="996" y="2188"/>
                        <a:pt x="1018" y="2177"/>
                      </a:cubicBezTo>
                      <a:cubicBezTo>
                        <a:pt x="1073" y="2144"/>
                        <a:pt x="1128" y="2111"/>
                        <a:pt x="1182" y="2078"/>
                      </a:cubicBezTo>
                      <a:cubicBezTo>
                        <a:pt x="1259" y="2056"/>
                        <a:pt x="1335" y="2013"/>
                        <a:pt x="1390" y="1947"/>
                      </a:cubicBezTo>
                      <a:cubicBezTo>
                        <a:pt x="1488" y="1870"/>
                        <a:pt x="1565" y="1761"/>
                        <a:pt x="1609" y="1630"/>
                      </a:cubicBezTo>
                      <a:cubicBezTo>
                        <a:pt x="1631" y="1510"/>
                        <a:pt x="1653" y="1378"/>
                        <a:pt x="1663" y="1258"/>
                      </a:cubicBezTo>
                      <a:cubicBezTo>
                        <a:pt x="1674" y="1214"/>
                        <a:pt x="1685" y="1170"/>
                        <a:pt x="1696" y="1138"/>
                      </a:cubicBezTo>
                      <a:lnTo>
                        <a:pt x="1696" y="1105"/>
                      </a:lnTo>
                      <a:cubicBezTo>
                        <a:pt x="1707" y="1028"/>
                        <a:pt x="1740" y="974"/>
                        <a:pt x="1740" y="930"/>
                      </a:cubicBezTo>
                      <a:cubicBezTo>
                        <a:pt x="1751" y="886"/>
                        <a:pt x="1751" y="842"/>
                        <a:pt x="1751" y="810"/>
                      </a:cubicBezTo>
                      <a:cubicBezTo>
                        <a:pt x="1751" y="733"/>
                        <a:pt x="1718" y="667"/>
                        <a:pt x="1685" y="602"/>
                      </a:cubicBezTo>
                      <a:lnTo>
                        <a:pt x="1685" y="591"/>
                      </a:lnTo>
                      <a:cubicBezTo>
                        <a:pt x="1653" y="514"/>
                        <a:pt x="1598" y="449"/>
                        <a:pt x="1543" y="383"/>
                      </a:cubicBezTo>
                      <a:cubicBezTo>
                        <a:pt x="1467" y="317"/>
                        <a:pt x="1390" y="263"/>
                        <a:pt x="1313" y="219"/>
                      </a:cubicBezTo>
                      <a:cubicBezTo>
                        <a:pt x="1292" y="208"/>
                        <a:pt x="1281" y="186"/>
                        <a:pt x="1259" y="175"/>
                      </a:cubicBezTo>
                      <a:cubicBezTo>
                        <a:pt x="1248" y="164"/>
                        <a:pt x="1215" y="164"/>
                        <a:pt x="1204" y="153"/>
                      </a:cubicBezTo>
                      <a:cubicBezTo>
                        <a:pt x="1182" y="142"/>
                        <a:pt x="1149" y="110"/>
                        <a:pt x="1117" y="99"/>
                      </a:cubicBezTo>
                      <a:cubicBezTo>
                        <a:pt x="1029" y="66"/>
                        <a:pt x="942" y="44"/>
                        <a:pt x="854" y="22"/>
                      </a:cubicBezTo>
                      <a:cubicBezTo>
                        <a:pt x="799" y="11"/>
                        <a:pt x="745" y="0"/>
                        <a:pt x="6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9" name="Google Shape;339;p3"/>
              <p:cNvSpPr/>
              <p:nvPr/>
            </p:nvSpPr>
            <p:spPr>
              <a:xfrm flipH="1">
                <a:off x="7837850" y="1110288"/>
                <a:ext cx="74125" cy="63500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2540" extrusionOk="0">
                    <a:moveTo>
                      <a:pt x="1696" y="0"/>
                    </a:moveTo>
                    <a:cubicBezTo>
                      <a:pt x="570" y="0"/>
                      <a:pt x="1" y="1368"/>
                      <a:pt x="799" y="2166"/>
                    </a:cubicBezTo>
                    <a:cubicBezTo>
                      <a:pt x="1057" y="2424"/>
                      <a:pt x="1374" y="2539"/>
                      <a:pt x="1685" y="2539"/>
                    </a:cubicBezTo>
                    <a:cubicBezTo>
                      <a:pt x="2338" y="2539"/>
                      <a:pt x="2965" y="2032"/>
                      <a:pt x="2965" y="1269"/>
                    </a:cubicBezTo>
                    <a:cubicBezTo>
                      <a:pt x="2965" y="569"/>
                      <a:pt x="2396" y="0"/>
                      <a:pt x="16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"/>
              <p:cNvSpPr/>
              <p:nvPr/>
            </p:nvSpPr>
            <p:spPr>
              <a:xfrm flipH="1">
                <a:off x="8182513" y="0"/>
                <a:ext cx="38025" cy="383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32" extrusionOk="0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1" name="Google Shape;341;p3"/>
              <p:cNvGrpSpPr/>
              <p:nvPr/>
            </p:nvGrpSpPr>
            <p:grpSpPr>
              <a:xfrm flipH="1">
                <a:off x="8088313" y="1064775"/>
                <a:ext cx="162450" cy="154525"/>
                <a:chOff x="8676550" y="247000"/>
                <a:chExt cx="162450" cy="154525"/>
              </a:xfrm>
            </p:grpSpPr>
            <p:sp>
              <p:nvSpPr>
                <p:cNvPr id="342" name="Google Shape;342;p3"/>
                <p:cNvSpPr/>
                <p:nvPr/>
              </p:nvSpPr>
              <p:spPr>
                <a:xfrm>
                  <a:off x="8820925" y="364150"/>
                  <a:ext cx="850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3" extrusionOk="0">
                      <a:moveTo>
                        <a:pt x="0" y="1"/>
                      </a:moveTo>
                      <a:lnTo>
                        <a:pt x="22" y="2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343;p3"/>
                <p:cNvSpPr/>
                <p:nvPr/>
              </p:nvSpPr>
              <p:spPr>
                <a:xfrm>
                  <a:off x="8676550" y="247000"/>
                  <a:ext cx="162450" cy="15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8" h="6181" extrusionOk="0">
                      <a:moveTo>
                        <a:pt x="3600" y="540"/>
                      </a:moveTo>
                      <a:cubicBezTo>
                        <a:pt x="3695" y="540"/>
                        <a:pt x="3789" y="544"/>
                        <a:pt x="3883" y="552"/>
                      </a:cubicBezTo>
                      <a:cubicBezTo>
                        <a:pt x="3982" y="563"/>
                        <a:pt x="4091" y="596"/>
                        <a:pt x="4179" y="629"/>
                      </a:cubicBezTo>
                      <a:cubicBezTo>
                        <a:pt x="4343" y="673"/>
                        <a:pt x="4463" y="738"/>
                        <a:pt x="4616" y="782"/>
                      </a:cubicBezTo>
                      <a:cubicBezTo>
                        <a:pt x="4758" y="826"/>
                        <a:pt x="4889" y="891"/>
                        <a:pt x="4999" y="990"/>
                      </a:cubicBezTo>
                      <a:cubicBezTo>
                        <a:pt x="5207" y="1154"/>
                        <a:pt x="5393" y="1351"/>
                        <a:pt x="5546" y="1581"/>
                      </a:cubicBezTo>
                      <a:cubicBezTo>
                        <a:pt x="5775" y="1941"/>
                        <a:pt x="5918" y="2357"/>
                        <a:pt x="5961" y="2795"/>
                      </a:cubicBezTo>
                      <a:cubicBezTo>
                        <a:pt x="5961" y="2860"/>
                        <a:pt x="5961" y="2926"/>
                        <a:pt x="5961" y="2991"/>
                      </a:cubicBezTo>
                      <a:lnTo>
                        <a:pt x="5961" y="3090"/>
                      </a:lnTo>
                      <a:lnTo>
                        <a:pt x="5961" y="3177"/>
                      </a:lnTo>
                      <a:cubicBezTo>
                        <a:pt x="5961" y="3309"/>
                        <a:pt x="5929" y="3429"/>
                        <a:pt x="5874" y="3538"/>
                      </a:cubicBezTo>
                      <a:cubicBezTo>
                        <a:pt x="5808" y="3659"/>
                        <a:pt x="5732" y="3790"/>
                        <a:pt x="5644" y="3954"/>
                      </a:cubicBezTo>
                      <a:lnTo>
                        <a:pt x="5666" y="3932"/>
                      </a:lnTo>
                      <a:cubicBezTo>
                        <a:pt x="5699" y="3910"/>
                        <a:pt x="5721" y="3899"/>
                        <a:pt x="5743" y="3877"/>
                      </a:cubicBezTo>
                      <a:cubicBezTo>
                        <a:pt x="5808" y="3812"/>
                        <a:pt x="5863" y="3746"/>
                        <a:pt x="5907" y="3670"/>
                      </a:cubicBezTo>
                      <a:cubicBezTo>
                        <a:pt x="5950" y="3615"/>
                        <a:pt x="5983" y="3549"/>
                        <a:pt x="6005" y="3473"/>
                      </a:cubicBezTo>
                      <a:cubicBezTo>
                        <a:pt x="6016" y="3451"/>
                        <a:pt x="6027" y="3451"/>
                        <a:pt x="6038" y="3429"/>
                      </a:cubicBezTo>
                      <a:cubicBezTo>
                        <a:pt x="6060" y="3429"/>
                        <a:pt x="6093" y="3429"/>
                        <a:pt x="6125" y="3407"/>
                      </a:cubicBezTo>
                      <a:lnTo>
                        <a:pt x="6169" y="3407"/>
                      </a:lnTo>
                      <a:cubicBezTo>
                        <a:pt x="6172" y="3402"/>
                        <a:pt x="6174" y="3401"/>
                        <a:pt x="6178" y="3401"/>
                      </a:cubicBezTo>
                      <a:cubicBezTo>
                        <a:pt x="6185" y="3401"/>
                        <a:pt x="6193" y="3409"/>
                        <a:pt x="6201" y="3409"/>
                      </a:cubicBezTo>
                      <a:cubicBezTo>
                        <a:pt x="6206" y="3409"/>
                        <a:pt x="6210" y="3406"/>
                        <a:pt x="6213" y="3396"/>
                      </a:cubicBezTo>
                      <a:cubicBezTo>
                        <a:pt x="6235" y="3440"/>
                        <a:pt x="6246" y="3462"/>
                        <a:pt x="6257" y="3495"/>
                      </a:cubicBezTo>
                      <a:cubicBezTo>
                        <a:pt x="6213" y="3604"/>
                        <a:pt x="6147" y="3702"/>
                        <a:pt x="6060" y="3790"/>
                      </a:cubicBezTo>
                      <a:cubicBezTo>
                        <a:pt x="5994" y="3855"/>
                        <a:pt x="5929" y="3932"/>
                        <a:pt x="5863" y="3987"/>
                      </a:cubicBezTo>
                      <a:cubicBezTo>
                        <a:pt x="5830" y="4009"/>
                        <a:pt x="5808" y="4030"/>
                        <a:pt x="5786" y="4041"/>
                      </a:cubicBezTo>
                      <a:cubicBezTo>
                        <a:pt x="5754" y="4063"/>
                        <a:pt x="5721" y="4107"/>
                        <a:pt x="5677" y="4129"/>
                      </a:cubicBezTo>
                      <a:cubicBezTo>
                        <a:pt x="5633" y="4162"/>
                        <a:pt x="5633" y="4151"/>
                        <a:pt x="5611" y="4162"/>
                      </a:cubicBezTo>
                      <a:lnTo>
                        <a:pt x="5568" y="4184"/>
                      </a:lnTo>
                      <a:cubicBezTo>
                        <a:pt x="5546" y="4249"/>
                        <a:pt x="5535" y="4315"/>
                        <a:pt x="5535" y="4380"/>
                      </a:cubicBezTo>
                      <a:cubicBezTo>
                        <a:pt x="5535" y="4457"/>
                        <a:pt x="5546" y="4534"/>
                        <a:pt x="5568" y="4610"/>
                      </a:cubicBezTo>
                      <a:cubicBezTo>
                        <a:pt x="5548" y="4605"/>
                        <a:pt x="5528" y="4602"/>
                        <a:pt x="5508" y="4602"/>
                      </a:cubicBezTo>
                      <a:cubicBezTo>
                        <a:pt x="5452" y="4602"/>
                        <a:pt x="5398" y="4624"/>
                        <a:pt x="5349" y="4665"/>
                      </a:cubicBezTo>
                      <a:cubicBezTo>
                        <a:pt x="5283" y="4720"/>
                        <a:pt x="5218" y="4763"/>
                        <a:pt x="5152" y="4807"/>
                      </a:cubicBezTo>
                      <a:cubicBezTo>
                        <a:pt x="5086" y="4851"/>
                        <a:pt x="4999" y="4938"/>
                        <a:pt x="4933" y="4982"/>
                      </a:cubicBezTo>
                      <a:cubicBezTo>
                        <a:pt x="4824" y="5070"/>
                        <a:pt x="4693" y="5146"/>
                        <a:pt x="4572" y="5223"/>
                      </a:cubicBezTo>
                      <a:cubicBezTo>
                        <a:pt x="4200" y="5420"/>
                        <a:pt x="3807" y="5551"/>
                        <a:pt x="3402" y="5616"/>
                      </a:cubicBezTo>
                      <a:cubicBezTo>
                        <a:pt x="3271" y="5638"/>
                        <a:pt x="3140" y="5649"/>
                        <a:pt x="3008" y="5649"/>
                      </a:cubicBezTo>
                      <a:lnTo>
                        <a:pt x="2965" y="5649"/>
                      </a:lnTo>
                      <a:cubicBezTo>
                        <a:pt x="2779" y="5649"/>
                        <a:pt x="2604" y="5638"/>
                        <a:pt x="2418" y="5616"/>
                      </a:cubicBezTo>
                      <a:lnTo>
                        <a:pt x="2210" y="5573"/>
                      </a:lnTo>
                      <a:cubicBezTo>
                        <a:pt x="2155" y="5562"/>
                        <a:pt x="2100" y="5551"/>
                        <a:pt x="2057" y="5529"/>
                      </a:cubicBezTo>
                      <a:cubicBezTo>
                        <a:pt x="2024" y="5518"/>
                        <a:pt x="1805" y="5452"/>
                        <a:pt x="1772" y="5441"/>
                      </a:cubicBezTo>
                      <a:cubicBezTo>
                        <a:pt x="1641" y="5387"/>
                        <a:pt x="1521" y="5321"/>
                        <a:pt x="1411" y="5255"/>
                      </a:cubicBezTo>
                      <a:cubicBezTo>
                        <a:pt x="1335" y="5212"/>
                        <a:pt x="1269" y="5146"/>
                        <a:pt x="1204" y="5080"/>
                      </a:cubicBezTo>
                      <a:cubicBezTo>
                        <a:pt x="1149" y="5026"/>
                        <a:pt x="1072" y="4938"/>
                        <a:pt x="996" y="4840"/>
                      </a:cubicBezTo>
                      <a:cubicBezTo>
                        <a:pt x="919" y="4752"/>
                        <a:pt x="843" y="4643"/>
                        <a:pt x="799" y="4577"/>
                      </a:cubicBezTo>
                      <a:cubicBezTo>
                        <a:pt x="755" y="4523"/>
                        <a:pt x="722" y="4468"/>
                        <a:pt x="690" y="4413"/>
                      </a:cubicBezTo>
                      <a:cubicBezTo>
                        <a:pt x="690" y="4402"/>
                        <a:pt x="690" y="4391"/>
                        <a:pt x="690" y="4380"/>
                      </a:cubicBezTo>
                      <a:cubicBezTo>
                        <a:pt x="668" y="4337"/>
                        <a:pt x="646" y="4293"/>
                        <a:pt x="624" y="4249"/>
                      </a:cubicBezTo>
                      <a:cubicBezTo>
                        <a:pt x="416" y="3680"/>
                        <a:pt x="383" y="3068"/>
                        <a:pt x="515" y="2488"/>
                      </a:cubicBezTo>
                      <a:cubicBezTo>
                        <a:pt x="525" y="2445"/>
                        <a:pt x="525" y="2412"/>
                        <a:pt x="536" y="2379"/>
                      </a:cubicBezTo>
                      <a:cubicBezTo>
                        <a:pt x="529" y="2379"/>
                        <a:pt x="522" y="2369"/>
                        <a:pt x="515" y="2369"/>
                      </a:cubicBezTo>
                      <a:cubicBezTo>
                        <a:pt x="511" y="2369"/>
                        <a:pt x="507" y="2372"/>
                        <a:pt x="504" y="2379"/>
                      </a:cubicBezTo>
                      <a:cubicBezTo>
                        <a:pt x="493" y="2335"/>
                        <a:pt x="493" y="2313"/>
                        <a:pt x="482" y="2270"/>
                      </a:cubicBezTo>
                      <a:cubicBezTo>
                        <a:pt x="525" y="2193"/>
                        <a:pt x="591" y="2127"/>
                        <a:pt x="668" y="2073"/>
                      </a:cubicBezTo>
                      <a:cubicBezTo>
                        <a:pt x="711" y="2018"/>
                        <a:pt x="766" y="1963"/>
                        <a:pt x="821" y="1909"/>
                      </a:cubicBezTo>
                      <a:cubicBezTo>
                        <a:pt x="832" y="1898"/>
                        <a:pt x="854" y="1876"/>
                        <a:pt x="875" y="1865"/>
                      </a:cubicBezTo>
                      <a:cubicBezTo>
                        <a:pt x="897" y="1843"/>
                        <a:pt x="919" y="1810"/>
                        <a:pt x="952" y="1777"/>
                      </a:cubicBezTo>
                      <a:cubicBezTo>
                        <a:pt x="974" y="1756"/>
                        <a:pt x="985" y="1756"/>
                        <a:pt x="996" y="1745"/>
                      </a:cubicBezTo>
                      <a:cubicBezTo>
                        <a:pt x="1040" y="1712"/>
                        <a:pt x="1072" y="1668"/>
                        <a:pt x="1116" y="1635"/>
                      </a:cubicBezTo>
                      <a:cubicBezTo>
                        <a:pt x="1160" y="1602"/>
                        <a:pt x="1204" y="1570"/>
                        <a:pt x="1236" y="1548"/>
                      </a:cubicBezTo>
                      <a:lnTo>
                        <a:pt x="1280" y="1515"/>
                      </a:lnTo>
                      <a:cubicBezTo>
                        <a:pt x="1368" y="1416"/>
                        <a:pt x="1455" y="1307"/>
                        <a:pt x="1565" y="1220"/>
                      </a:cubicBezTo>
                      <a:cubicBezTo>
                        <a:pt x="1619" y="1165"/>
                        <a:pt x="1663" y="1121"/>
                        <a:pt x="1718" y="1077"/>
                      </a:cubicBezTo>
                      <a:cubicBezTo>
                        <a:pt x="1750" y="1056"/>
                        <a:pt x="1783" y="1045"/>
                        <a:pt x="1816" y="1023"/>
                      </a:cubicBezTo>
                      <a:cubicBezTo>
                        <a:pt x="1860" y="1001"/>
                        <a:pt x="1904" y="979"/>
                        <a:pt x="1947" y="957"/>
                      </a:cubicBezTo>
                      <a:cubicBezTo>
                        <a:pt x="2046" y="924"/>
                        <a:pt x="2221" y="859"/>
                        <a:pt x="2308" y="826"/>
                      </a:cubicBezTo>
                      <a:cubicBezTo>
                        <a:pt x="2440" y="760"/>
                        <a:pt x="2582" y="716"/>
                        <a:pt x="2724" y="662"/>
                      </a:cubicBezTo>
                      <a:cubicBezTo>
                        <a:pt x="3013" y="579"/>
                        <a:pt x="3308" y="540"/>
                        <a:pt x="3600" y="540"/>
                      </a:cubicBezTo>
                      <a:close/>
                      <a:moveTo>
                        <a:pt x="3589" y="1"/>
                      </a:moveTo>
                      <a:cubicBezTo>
                        <a:pt x="3337" y="1"/>
                        <a:pt x="3087" y="32"/>
                        <a:pt x="2844" y="93"/>
                      </a:cubicBezTo>
                      <a:cubicBezTo>
                        <a:pt x="2571" y="159"/>
                        <a:pt x="2308" y="235"/>
                        <a:pt x="2057" y="345"/>
                      </a:cubicBezTo>
                      <a:cubicBezTo>
                        <a:pt x="1936" y="399"/>
                        <a:pt x="1805" y="454"/>
                        <a:pt x="1685" y="520"/>
                      </a:cubicBezTo>
                      <a:cubicBezTo>
                        <a:pt x="1619" y="563"/>
                        <a:pt x="1554" y="596"/>
                        <a:pt x="1488" y="640"/>
                      </a:cubicBezTo>
                      <a:cubicBezTo>
                        <a:pt x="1422" y="684"/>
                        <a:pt x="1368" y="727"/>
                        <a:pt x="1302" y="771"/>
                      </a:cubicBezTo>
                      <a:cubicBezTo>
                        <a:pt x="1105" y="979"/>
                        <a:pt x="908" y="1187"/>
                        <a:pt x="744" y="1416"/>
                      </a:cubicBezTo>
                      <a:cubicBezTo>
                        <a:pt x="657" y="1515"/>
                        <a:pt x="580" y="1602"/>
                        <a:pt x="482" y="1679"/>
                      </a:cubicBezTo>
                      <a:cubicBezTo>
                        <a:pt x="471" y="1701"/>
                        <a:pt x="449" y="1712"/>
                        <a:pt x="427" y="1734"/>
                      </a:cubicBezTo>
                      <a:lnTo>
                        <a:pt x="405" y="1745"/>
                      </a:lnTo>
                      <a:lnTo>
                        <a:pt x="394" y="1745"/>
                      </a:lnTo>
                      <a:lnTo>
                        <a:pt x="372" y="1756"/>
                      </a:lnTo>
                      <a:lnTo>
                        <a:pt x="296" y="1799"/>
                      </a:lnTo>
                      <a:lnTo>
                        <a:pt x="263" y="1821"/>
                      </a:lnTo>
                      <a:cubicBezTo>
                        <a:pt x="252" y="1821"/>
                        <a:pt x="241" y="1832"/>
                        <a:pt x="241" y="1832"/>
                      </a:cubicBezTo>
                      <a:lnTo>
                        <a:pt x="230" y="1854"/>
                      </a:lnTo>
                      <a:lnTo>
                        <a:pt x="208" y="1941"/>
                      </a:lnTo>
                      <a:lnTo>
                        <a:pt x="186" y="2029"/>
                      </a:lnTo>
                      <a:lnTo>
                        <a:pt x="165" y="2073"/>
                      </a:lnTo>
                      <a:lnTo>
                        <a:pt x="165" y="2095"/>
                      </a:lnTo>
                      <a:cubicBezTo>
                        <a:pt x="88" y="2390"/>
                        <a:pt x="33" y="2696"/>
                        <a:pt x="22" y="2991"/>
                      </a:cubicBezTo>
                      <a:cubicBezTo>
                        <a:pt x="0" y="3374"/>
                        <a:pt x="33" y="3757"/>
                        <a:pt x="121" y="4129"/>
                      </a:cubicBezTo>
                      <a:cubicBezTo>
                        <a:pt x="110" y="4173"/>
                        <a:pt x="110" y="4195"/>
                        <a:pt x="121" y="4216"/>
                      </a:cubicBezTo>
                      <a:cubicBezTo>
                        <a:pt x="165" y="4424"/>
                        <a:pt x="252" y="4610"/>
                        <a:pt x="361" y="4785"/>
                      </a:cubicBezTo>
                      <a:cubicBezTo>
                        <a:pt x="547" y="5124"/>
                        <a:pt x="810" y="5430"/>
                        <a:pt x="1116" y="5660"/>
                      </a:cubicBezTo>
                      <a:cubicBezTo>
                        <a:pt x="1466" y="5912"/>
                        <a:pt x="1860" y="6065"/>
                        <a:pt x="2275" y="6130"/>
                      </a:cubicBezTo>
                      <a:cubicBezTo>
                        <a:pt x="2481" y="6164"/>
                        <a:pt x="2689" y="6180"/>
                        <a:pt x="2896" y="6180"/>
                      </a:cubicBezTo>
                      <a:cubicBezTo>
                        <a:pt x="3437" y="6180"/>
                        <a:pt x="3976" y="6068"/>
                        <a:pt x="4474" y="5846"/>
                      </a:cubicBezTo>
                      <a:cubicBezTo>
                        <a:pt x="4879" y="5704"/>
                        <a:pt x="5250" y="5518"/>
                        <a:pt x="5600" y="5288"/>
                      </a:cubicBezTo>
                      <a:cubicBezTo>
                        <a:pt x="5688" y="5223"/>
                        <a:pt x="5764" y="5146"/>
                        <a:pt x="5819" y="5048"/>
                      </a:cubicBezTo>
                      <a:cubicBezTo>
                        <a:pt x="5863" y="4960"/>
                        <a:pt x="5896" y="4949"/>
                        <a:pt x="5907" y="4905"/>
                      </a:cubicBezTo>
                      <a:cubicBezTo>
                        <a:pt x="5918" y="4851"/>
                        <a:pt x="5896" y="4796"/>
                        <a:pt x="5852" y="4752"/>
                      </a:cubicBezTo>
                      <a:cubicBezTo>
                        <a:pt x="5841" y="4741"/>
                        <a:pt x="5819" y="4720"/>
                        <a:pt x="5797" y="4698"/>
                      </a:cubicBezTo>
                      <a:lnTo>
                        <a:pt x="5775" y="4687"/>
                      </a:lnTo>
                      <a:lnTo>
                        <a:pt x="5808" y="4687"/>
                      </a:lnTo>
                      <a:cubicBezTo>
                        <a:pt x="5863" y="4687"/>
                        <a:pt x="5918" y="4621"/>
                        <a:pt x="5961" y="4577"/>
                      </a:cubicBezTo>
                      <a:cubicBezTo>
                        <a:pt x="6016" y="4534"/>
                        <a:pt x="6060" y="4479"/>
                        <a:pt x="6093" y="4413"/>
                      </a:cubicBezTo>
                      <a:cubicBezTo>
                        <a:pt x="6158" y="4216"/>
                        <a:pt x="6235" y="4030"/>
                        <a:pt x="6322" y="3855"/>
                      </a:cubicBezTo>
                      <a:cubicBezTo>
                        <a:pt x="6377" y="3735"/>
                        <a:pt x="6432" y="3604"/>
                        <a:pt x="6464" y="3484"/>
                      </a:cubicBezTo>
                      <a:cubicBezTo>
                        <a:pt x="6475" y="3407"/>
                        <a:pt x="6486" y="3330"/>
                        <a:pt x="6497" y="3265"/>
                      </a:cubicBezTo>
                      <a:cubicBezTo>
                        <a:pt x="6497" y="3188"/>
                        <a:pt x="6497" y="3123"/>
                        <a:pt x="6497" y="3046"/>
                      </a:cubicBezTo>
                      <a:cubicBezTo>
                        <a:pt x="6475" y="2860"/>
                        <a:pt x="6410" y="2674"/>
                        <a:pt x="6388" y="2488"/>
                      </a:cubicBezTo>
                      <a:cubicBezTo>
                        <a:pt x="6344" y="2291"/>
                        <a:pt x="6289" y="2095"/>
                        <a:pt x="6224" y="1898"/>
                      </a:cubicBezTo>
                      <a:cubicBezTo>
                        <a:pt x="6125" y="1591"/>
                        <a:pt x="5972" y="1307"/>
                        <a:pt x="5764" y="1066"/>
                      </a:cubicBezTo>
                      <a:cubicBezTo>
                        <a:pt x="5557" y="782"/>
                        <a:pt x="5294" y="552"/>
                        <a:pt x="4999" y="377"/>
                      </a:cubicBezTo>
                      <a:cubicBezTo>
                        <a:pt x="4704" y="213"/>
                        <a:pt x="4386" y="104"/>
                        <a:pt x="4058" y="38"/>
                      </a:cubicBezTo>
                      <a:cubicBezTo>
                        <a:pt x="3903" y="13"/>
                        <a:pt x="3746" y="1"/>
                        <a:pt x="3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344;p3"/>
                <p:cNvSpPr/>
                <p:nvPr/>
              </p:nvSpPr>
              <p:spPr>
                <a:xfrm>
                  <a:off x="8688575" y="271450"/>
                  <a:ext cx="93000" cy="3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0" h="1423" extrusionOk="0">
                      <a:moveTo>
                        <a:pt x="2265" y="1"/>
                      </a:moveTo>
                      <a:cubicBezTo>
                        <a:pt x="2210" y="1"/>
                        <a:pt x="2155" y="12"/>
                        <a:pt x="2101" y="23"/>
                      </a:cubicBezTo>
                      <a:lnTo>
                        <a:pt x="1904" y="23"/>
                      </a:lnTo>
                      <a:cubicBezTo>
                        <a:pt x="1827" y="34"/>
                        <a:pt x="1751" y="45"/>
                        <a:pt x="1674" y="67"/>
                      </a:cubicBezTo>
                      <a:lnTo>
                        <a:pt x="1619" y="67"/>
                      </a:lnTo>
                      <a:cubicBezTo>
                        <a:pt x="1609" y="67"/>
                        <a:pt x="1587" y="88"/>
                        <a:pt x="1576" y="99"/>
                      </a:cubicBezTo>
                      <a:cubicBezTo>
                        <a:pt x="1554" y="99"/>
                        <a:pt x="1521" y="99"/>
                        <a:pt x="1499" y="110"/>
                      </a:cubicBezTo>
                      <a:cubicBezTo>
                        <a:pt x="1423" y="132"/>
                        <a:pt x="1346" y="176"/>
                        <a:pt x="1291" y="187"/>
                      </a:cubicBezTo>
                      <a:cubicBezTo>
                        <a:pt x="1237" y="209"/>
                        <a:pt x="1215" y="209"/>
                        <a:pt x="1182" y="220"/>
                      </a:cubicBezTo>
                      <a:cubicBezTo>
                        <a:pt x="1138" y="242"/>
                        <a:pt x="1105" y="263"/>
                        <a:pt x="1084" y="285"/>
                      </a:cubicBezTo>
                      <a:cubicBezTo>
                        <a:pt x="1051" y="307"/>
                        <a:pt x="1007" y="329"/>
                        <a:pt x="985" y="351"/>
                      </a:cubicBezTo>
                      <a:cubicBezTo>
                        <a:pt x="952" y="384"/>
                        <a:pt x="909" y="438"/>
                        <a:pt x="876" y="460"/>
                      </a:cubicBezTo>
                      <a:cubicBezTo>
                        <a:pt x="843" y="493"/>
                        <a:pt x="832" y="504"/>
                        <a:pt x="799" y="526"/>
                      </a:cubicBezTo>
                      <a:lnTo>
                        <a:pt x="766" y="548"/>
                      </a:lnTo>
                      <a:cubicBezTo>
                        <a:pt x="723" y="581"/>
                        <a:pt x="679" y="613"/>
                        <a:pt x="646" y="635"/>
                      </a:cubicBezTo>
                      <a:cubicBezTo>
                        <a:pt x="602" y="668"/>
                        <a:pt x="559" y="712"/>
                        <a:pt x="526" y="745"/>
                      </a:cubicBezTo>
                      <a:cubicBezTo>
                        <a:pt x="504" y="767"/>
                        <a:pt x="493" y="767"/>
                        <a:pt x="471" y="788"/>
                      </a:cubicBezTo>
                      <a:cubicBezTo>
                        <a:pt x="460" y="799"/>
                        <a:pt x="427" y="843"/>
                        <a:pt x="405" y="865"/>
                      </a:cubicBezTo>
                      <a:cubicBezTo>
                        <a:pt x="373" y="887"/>
                        <a:pt x="362" y="898"/>
                        <a:pt x="340" y="920"/>
                      </a:cubicBezTo>
                      <a:cubicBezTo>
                        <a:pt x="285" y="963"/>
                        <a:pt x="241" y="1029"/>
                        <a:pt x="187" y="1084"/>
                      </a:cubicBezTo>
                      <a:cubicBezTo>
                        <a:pt x="110" y="1128"/>
                        <a:pt x="55" y="1204"/>
                        <a:pt x="1" y="1281"/>
                      </a:cubicBezTo>
                      <a:cubicBezTo>
                        <a:pt x="12" y="1313"/>
                        <a:pt x="23" y="1335"/>
                        <a:pt x="34" y="1379"/>
                      </a:cubicBezTo>
                      <a:cubicBezTo>
                        <a:pt x="37" y="1375"/>
                        <a:pt x="41" y="1374"/>
                        <a:pt x="44" y="1374"/>
                      </a:cubicBezTo>
                      <a:cubicBezTo>
                        <a:pt x="52" y="1374"/>
                        <a:pt x="59" y="1379"/>
                        <a:pt x="66" y="1379"/>
                      </a:cubicBezTo>
                      <a:lnTo>
                        <a:pt x="77" y="1379"/>
                      </a:lnTo>
                      <a:cubicBezTo>
                        <a:pt x="88" y="1390"/>
                        <a:pt x="99" y="1401"/>
                        <a:pt x="110" y="1423"/>
                      </a:cubicBezTo>
                      <a:cubicBezTo>
                        <a:pt x="121" y="1417"/>
                        <a:pt x="135" y="1415"/>
                        <a:pt x="150" y="1415"/>
                      </a:cubicBezTo>
                      <a:cubicBezTo>
                        <a:pt x="165" y="1415"/>
                        <a:pt x="181" y="1417"/>
                        <a:pt x="198" y="1423"/>
                      </a:cubicBezTo>
                      <a:cubicBezTo>
                        <a:pt x="209" y="1401"/>
                        <a:pt x="219" y="1412"/>
                        <a:pt x="230" y="1390"/>
                      </a:cubicBezTo>
                      <a:cubicBezTo>
                        <a:pt x="252" y="1324"/>
                        <a:pt x="285" y="1270"/>
                        <a:pt x="329" y="1226"/>
                      </a:cubicBezTo>
                      <a:cubicBezTo>
                        <a:pt x="384" y="1160"/>
                        <a:pt x="416" y="1084"/>
                        <a:pt x="460" y="1029"/>
                      </a:cubicBezTo>
                      <a:cubicBezTo>
                        <a:pt x="482" y="1018"/>
                        <a:pt x="504" y="1007"/>
                        <a:pt x="526" y="985"/>
                      </a:cubicBezTo>
                      <a:cubicBezTo>
                        <a:pt x="537" y="963"/>
                        <a:pt x="559" y="931"/>
                        <a:pt x="580" y="909"/>
                      </a:cubicBezTo>
                      <a:cubicBezTo>
                        <a:pt x="613" y="876"/>
                        <a:pt x="646" y="843"/>
                        <a:pt x="690" y="810"/>
                      </a:cubicBezTo>
                      <a:cubicBezTo>
                        <a:pt x="701" y="810"/>
                        <a:pt x="723" y="799"/>
                        <a:pt x="734" y="799"/>
                      </a:cubicBezTo>
                      <a:cubicBezTo>
                        <a:pt x="734" y="788"/>
                        <a:pt x="734" y="778"/>
                        <a:pt x="734" y="778"/>
                      </a:cubicBezTo>
                      <a:cubicBezTo>
                        <a:pt x="734" y="772"/>
                        <a:pt x="736" y="772"/>
                        <a:pt x="740" y="772"/>
                      </a:cubicBezTo>
                      <a:cubicBezTo>
                        <a:pt x="744" y="772"/>
                        <a:pt x="750" y="772"/>
                        <a:pt x="755" y="767"/>
                      </a:cubicBezTo>
                      <a:cubicBezTo>
                        <a:pt x="843" y="679"/>
                        <a:pt x="941" y="592"/>
                        <a:pt x="1051" y="537"/>
                      </a:cubicBezTo>
                      <a:cubicBezTo>
                        <a:pt x="1127" y="504"/>
                        <a:pt x="1215" y="471"/>
                        <a:pt x="1291" y="438"/>
                      </a:cubicBezTo>
                      <a:cubicBezTo>
                        <a:pt x="1302" y="417"/>
                        <a:pt x="1324" y="384"/>
                        <a:pt x="1346" y="362"/>
                      </a:cubicBezTo>
                      <a:cubicBezTo>
                        <a:pt x="1346" y="362"/>
                        <a:pt x="1368" y="362"/>
                        <a:pt x="1368" y="351"/>
                      </a:cubicBezTo>
                      <a:cubicBezTo>
                        <a:pt x="1379" y="340"/>
                        <a:pt x="1368" y="340"/>
                        <a:pt x="1379" y="340"/>
                      </a:cubicBezTo>
                      <a:cubicBezTo>
                        <a:pt x="1444" y="307"/>
                        <a:pt x="1510" y="285"/>
                        <a:pt x="1576" y="263"/>
                      </a:cubicBezTo>
                      <a:cubicBezTo>
                        <a:pt x="1619" y="242"/>
                        <a:pt x="1674" y="231"/>
                        <a:pt x="1718" y="220"/>
                      </a:cubicBezTo>
                      <a:lnTo>
                        <a:pt x="1773" y="220"/>
                      </a:lnTo>
                      <a:cubicBezTo>
                        <a:pt x="1805" y="220"/>
                        <a:pt x="1849" y="209"/>
                        <a:pt x="1882" y="198"/>
                      </a:cubicBezTo>
                      <a:cubicBezTo>
                        <a:pt x="1937" y="187"/>
                        <a:pt x="1991" y="154"/>
                        <a:pt x="2035" y="154"/>
                      </a:cubicBezTo>
                      <a:cubicBezTo>
                        <a:pt x="2084" y="143"/>
                        <a:pt x="2136" y="138"/>
                        <a:pt x="2188" y="138"/>
                      </a:cubicBezTo>
                      <a:cubicBezTo>
                        <a:pt x="2240" y="138"/>
                        <a:pt x="2292" y="143"/>
                        <a:pt x="2341" y="154"/>
                      </a:cubicBezTo>
                      <a:cubicBezTo>
                        <a:pt x="2440" y="165"/>
                        <a:pt x="2527" y="198"/>
                        <a:pt x="2615" y="231"/>
                      </a:cubicBezTo>
                      <a:cubicBezTo>
                        <a:pt x="2702" y="242"/>
                        <a:pt x="2779" y="263"/>
                        <a:pt x="2844" y="296"/>
                      </a:cubicBezTo>
                      <a:cubicBezTo>
                        <a:pt x="2861" y="302"/>
                        <a:pt x="2875" y="302"/>
                        <a:pt x="2888" y="302"/>
                      </a:cubicBezTo>
                      <a:cubicBezTo>
                        <a:pt x="2902" y="302"/>
                        <a:pt x="2916" y="302"/>
                        <a:pt x="2932" y="307"/>
                      </a:cubicBezTo>
                      <a:cubicBezTo>
                        <a:pt x="2954" y="318"/>
                        <a:pt x="2976" y="329"/>
                        <a:pt x="3009" y="340"/>
                      </a:cubicBezTo>
                      <a:cubicBezTo>
                        <a:pt x="3019" y="345"/>
                        <a:pt x="3030" y="345"/>
                        <a:pt x="3043" y="345"/>
                      </a:cubicBezTo>
                      <a:cubicBezTo>
                        <a:pt x="3055" y="345"/>
                        <a:pt x="3069" y="345"/>
                        <a:pt x="3085" y="351"/>
                      </a:cubicBezTo>
                      <a:cubicBezTo>
                        <a:pt x="3140" y="362"/>
                        <a:pt x="3194" y="384"/>
                        <a:pt x="3249" y="395"/>
                      </a:cubicBezTo>
                      <a:cubicBezTo>
                        <a:pt x="3266" y="400"/>
                        <a:pt x="3282" y="400"/>
                        <a:pt x="3298" y="400"/>
                      </a:cubicBezTo>
                      <a:cubicBezTo>
                        <a:pt x="3315" y="400"/>
                        <a:pt x="3331" y="400"/>
                        <a:pt x="3348" y="406"/>
                      </a:cubicBezTo>
                      <a:cubicBezTo>
                        <a:pt x="3446" y="428"/>
                        <a:pt x="3544" y="449"/>
                        <a:pt x="3643" y="471"/>
                      </a:cubicBezTo>
                      <a:cubicBezTo>
                        <a:pt x="3665" y="449"/>
                        <a:pt x="3719" y="460"/>
                        <a:pt x="3719" y="428"/>
                      </a:cubicBezTo>
                      <a:cubicBezTo>
                        <a:pt x="3719" y="384"/>
                        <a:pt x="3621" y="384"/>
                        <a:pt x="3544" y="373"/>
                      </a:cubicBezTo>
                      <a:cubicBezTo>
                        <a:pt x="3490" y="362"/>
                        <a:pt x="3435" y="351"/>
                        <a:pt x="3380" y="351"/>
                      </a:cubicBezTo>
                      <a:cubicBezTo>
                        <a:pt x="3337" y="307"/>
                        <a:pt x="3260" y="307"/>
                        <a:pt x="3194" y="285"/>
                      </a:cubicBezTo>
                      <a:cubicBezTo>
                        <a:pt x="3096" y="274"/>
                        <a:pt x="2998" y="242"/>
                        <a:pt x="2910" y="220"/>
                      </a:cubicBezTo>
                      <a:cubicBezTo>
                        <a:pt x="2801" y="187"/>
                        <a:pt x="2691" y="165"/>
                        <a:pt x="2604" y="132"/>
                      </a:cubicBezTo>
                      <a:cubicBezTo>
                        <a:pt x="2582" y="121"/>
                        <a:pt x="2549" y="110"/>
                        <a:pt x="2516" y="88"/>
                      </a:cubicBezTo>
                      <a:lnTo>
                        <a:pt x="2494" y="88"/>
                      </a:lnTo>
                      <a:cubicBezTo>
                        <a:pt x="2440" y="78"/>
                        <a:pt x="2385" y="34"/>
                        <a:pt x="2363" y="23"/>
                      </a:cubicBezTo>
                      <a:cubicBezTo>
                        <a:pt x="2330" y="12"/>
                        <a:pt x="2298" y="12"/>
                        <a:pt x="2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3"/>
                <p:cNvSpPr/>
                <p:nvPr/>
              </p:nvSpPr>
              <p:spPr>
                <a:xfrm>
                  <a:off x="8717575" y="331900"/>
                  <a:ext cx="115675" cy="3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7" h="1321" extrusionOk="0">
                      <a:moveTo>
                        <a:pt x="4583" y="0"/>
                      </a:moveTo>
                      <a:cubicBezTo>
                        <a:pt x="4579" y="13"/>
                        <a:pt x="4574" y="16"/>
                        <a:pt x="4569" y="16"/>
                      </a:cubicBezTo>
                      <a:cubicBezTo>
                        <a:pt x="4566" y="16"/>
                        <a:pt x="4561" y="14"/>
                        <a:pt x="4556" y="14"/>
                      </a:cubicBezTo>
                      <a:cubicBezTo>
                        <a:pt x="4551" y="14"/>
                        <a:pt x="4546" y="15"/>
                        <a:pt x="4539" y="22"/>
                      </a:cubicBezTo>
                      <a:lnTo>
                        <a:pt x="4495" y="22"/>
                      </a:lnTo>
                      <a:cubicBezTo>
                        <a:pt x="4473" y="33"/>
                        <a:pt x="4441" y="44"/>
                        <a:pt x="4408" y="44"/>
                      </a:cubicBezTo>
                      <a:cubicBezTo>
                        <a:pt x="4397" y="66"/>
                        <a:pt x="4386" y="66"/>
                        <a:pt x="4375" y="88"/>
                      </a:cubicBezTo>
                      <a:cubicBezTo>
                        <a:pt x="4364" y="164"/>
                        <a:pt x="4331" y="230"/>
                        <a:pt x="4277" y="284"/>
                      </a:cubicBezTo>
                      <a:cubicBezTo>
                        <a:pt x="4233" y="361"/>
                        <a:pt x="4178" y="427"/>
                        <a:pt x="4113" y="492"/>
                      </a:cubicBezTo>
                      <a:cubicBezTo>
                        <a:pt x="4091" y="514"/>
                        <a:pt x="4069" y="525"/>
                        <a:pt x="4047" y="547"/>
                      </a:cubicBezTo>
                      <a:lnTo>
                        <a:pt x="4014" y="569"/>
                      </a:lnTo>
                      <a:cubicBezTo>
                        <a:pt x="4003" y="580"/>
                        <a:pt x="3981" y="602"/>
                        <a:pt x="3959" y="613"/>
                      </a:cubicBezTo>
                      <a:cubicBezTo>
                        <a:pt x="3916" y="645"/>
                        <a:pt x="3861" y="667"/>
                        <a:pt x="3806" y="678"/>
                      </a:cubicBezTo>
                      <a:cubicBezTo>
                        <a:pt x="3784" y="678"/>
                        <a:pt x="3773" y="678"/>
                        <a:pt x="3752" y="689"/>
                      </a:cubicBezTo>
                      <a:cubicBezTo>
                        <a:pt x="3752" y="689"/>
                        <a:pt x="3752" y="700"/>
                        <a:pt x="3741" y="700"/>
                      </a:cubicBezTo>
                      <a:cubicBezTo>
                        <a:pt x="3737" y="704"/>
                        <a:pt x="3735" y="705"/>
                        <a:pt x="3733" y="705"/>
                      </a:cubicBezTo>
                      <a:cubicBezTo>
                        <a:pt x="3729" y="705"/>
                        <a:pt x="3726" y="700"/>
                        <a:pt x="3719" y="700"/>
                      </a:cubicBezTo>
                      <a:cubicBezTo>
                        <a:pt x="3588" y="766"/>
                        <a:pt x="3445" y="799"/>
                        <a:pt x="3303" y="799"/>
                      </a:cubicBezTo>
                      <a:cubicBezTo>
                        <a:pt x="3205" y="799"/>
                        <a:pt x="3117" y="755"/>
                        <a:pt x="3008" y="744"/>
                      </a:cubicBezTo>
                      <a:cubicBezTo>
                        <a:pt x="2975" y="755"/>
                        <a:pt x="2931" y="766"/>
                        <a:pt x="2898" y="777"/>
                      </a:cubicBezTo>
                      <a:lnTo>
                        <a:pt x="2866" y="777"/>
                      </a:lnTo>
                      <a:cubicBezTo>
                        <a:pt x="2855" y="777"/>
                        <a:pt x="2855" y="788"/>
                        <a:pt x="2844" y="788"/>
                      </a:cubicBezTo>
                      <a:cubicBezTo>
                        <a:pt x="2767" y="788"/>
                        <a:pt x="2680" y="755"/>
                        <a:pt x="2592" y="755"/>
                      </a:cubicBezTo>
                      <a:cubicBezTo>
                        <a:pt x="2505" y="755"/>
                        <a:pt x="2450" y="766"/>
                        <a:pt x="2384" y="766"/>
                      </a:cubicBezTo>
                      <a:cubicBezTo>
                        <a:pt x="2370" y="766"/>
                        <a:pt x="2360" y="761"/>
                        <a:pt x="2346" y="761"/>
                      </a:cubicBezTo>
                      <a:cubicBezTo>
                        <a:pt x="2338" y="761"/>
                        <a:pt x="2330" y="762"/>
                        <a:pt x="2319" y="766"/>
                      </a:cubicBezTo>
                      <a:cubicBezTo>
                        <a:pt x="2264" y="777"/>
                        <a:pt x="2209" y="788"/>
                        <a:pt x="2166" y="809"/>
                      </a:cubicBezTo>
                      <a:cubicBezTo>
                        <a:pt x="2100" y="831"/>
                        <a:pt x="2045" y="875"/>
                        <a:pt x="1991" y="908"/>
                      </a:cubicBezTo>
                      <a:cubicBezTo>
                        <a:pt x="1881" y="984"/>
                        <a:pt x="1761" y="1039"/>
                        <a:pt x="1641" y="1083"/>
                      </a:cubicBezTo>
                      <a:cubicBezTo>
                        <a:pt x="1542" y="1127"/>
                        <a:pt x="1433" y="1159"/>
                        <a:pt x="1313" y="1159"/>
                      </a:cubicBezTo>
                      <a:cubicBezTo>
                        <a:pt x="1225" y="1192"/>
                        <a:pt x="1138" y="1203"/>
                        <a:pt x="1039" y="1203"/>
                      </a:cubicBezTo>
                      <a:cubicBezTo>
                        <a:pt x="1006" y="1203"/>
                        <a:pt x="984" y="1214"/>
                        <a:pt x="952" y="1225"/>
                      </a:cubicBezTo>
                      <a:lnTo>
                        <a:pt x="853" y="1225"/>
                      </a:lnTo>
                      <a:cubicBezTo>
                        <a:pt x="820" y="1225"/>
                        <a:pt x="799" y="1236"/>
                        <a:pt x="755" y="1236"/>
                      </a:cubicBezTo>
                      <a:cubicBezTo>
                        <a:pt x="689" y="1236"/>
                        <a:pt x="624" y="1225"/>
                        <a:pt x="558" y="1214"/>
                      </a:cubicBezTo>
                      <a:lnTo>
                        <a:pt x="449" y="1214"/>
                      </a:lnTo>
                      <a:cubicBezTo>
                        <a:pt x="328" y="1192"/>
                        <a:pt x="219" y="1149"/>
                        <a:pt x="109" y="1094"/>
                      </a:cubicBezTo>
                      <a:cubicBezTo>
                        <a:pt x="100" y="1100"/>
                        <a:pt x="88" y="1102"/>
                        <a:pt x="76" y="1102"/>
                      </a:cubicBezTo>
                      <a:cubicBezTo>
                        <a:pt x="64" y="1102"/>
                        <a:pt x="51" y="1100"/>
                        <a:pt x="40" y="1100"/>
                      </a:cubicBezTo>
                      <a:cubicBezTo>
                        <a:pt x="26" y="1100"/>
                        <a:pt x="15" y="1103"/>
                        <a:pt x="11" y="1116"/>
                      </a:cubicBezTo>
                      <a:cubicBezTo>
                        <a:pt x="0" y="1159"/>
                        <a:pt x="120" y="1203"/>
                        <a:pt x="208" y="1225"/>
                      </a:cubicBezTo>
                      <a:cubicBezTo>
                        <a:pt x="274" y="1247"/>
                        <a:pt x="339" y="1258"/>
                        <a:pt x="416" y="1269"/>
                      </a:cubicBezTo>
                      <a:cubicBezTo>
                        <a:pt x="470" y="1296"/>
                        <a:pt x="531" y="1315"/>
                        <a:pt x="600" y="1315"/>
                      </a:cubicBezTo>
                      <a:cubicBezTo>
                        <a:pt x="615" y="1315"/>
                        <a:pt x="630" y="1315"/>
                        <a:pt x="645" y="1313"/>
                      </a:cubicBezTo>
                      <a:cubicBezTo>
                        <a:pt x="706" y="1318"/>
                        <a:pt x="766" y="1321"/>
                        <a:pt x="826" y="1321"/>
                      </a:cubicBezTo>
                      <a:cubicBezTo>
                        <a:pt x="886" y="1321"/>
                        <a:pt x="946" y="1318"/>
                        <a:pt x="1006" y="1313"/>
                      </a:cubicBezTo>
                      <a:cubicBezTo>
                        <a:pt x="1127" y="1302"/>
                        <a:pt x="1258" y="1291"/>
                        <a:pt x="1378" y="1258"/>
                      </a:cubicBezTo>
                      <a:cubicBezTo>
                        <a:pt x="1411" y="1258"/>
                        <a:pt x="1477" y="1247"/>
                        <a:pt x="1488" y="1247"/>
                      </a:cubicBezTo>
                      <a:cubicBezTo>
                        <a:pt x="1499" y="1247"/>
                        <a:pt x="1509" y="1236"/>
                        <a:pt x="1509" y="1236"/>
                      </a:cubicBezTo>
                      <a:cubicBezTo>
                        <a:pt x="1586" y="1214"/>
                        <a:pt x="1652" y="1225"/>
                        <a:pt x="1695" y="1214"/>
                      </a:cubicBezTo>
                      <a:cubicBezTo>
                        <a:pt x="1739" y="1203"/>
                        <a:pt x="1772" y="1192"/>
                        <a:pt x="1805" y="1170"/>
                      </a:cubicBezTo>
                      <a:cubicBezTo>
                        <a:pt x="1870" y="1149"/>
                        <a:pt x="1914" y="1094"/>
                        <a:pt x="1969" y="1072"/>
                      </a:cubicBezTo>
                      <a:cubicBezTo>
                        <a:pt x="2034" y="1039"/>
                        <a:pt x="2111" y="1006"/>
                        <a:pt x="2188" y="984"/>
                      </a:cubicBezTo>
                      <a:cubicBezTo>
                        <a:pt x="2264" y="952"/>
                        <a:pt x="2352" y="941"/>
                        <a:pt x="2428" y="930"/>
                      </a:cubicBezTo>
                      <a:lnTo>
                        <a:pt x="2494" y="930"/>
                      </a:lnTo>
                      <a:cubicBezTo>
                        <a:pt x="2505" y="930"/>
                        <a:pt x="2527" y="919"/>
                        <a:pt x="2548" y="919"/>
                      </a:cubicBezTo>
                      <a:cubicBezTo>
                        <a:pt x="2581" y="919"/>
                        <a:pt x="2603" y="930"/>
                        <a:pt x="2636" y="930"/>
                      </a:cubicBezTo>
                      <a:cubicBezTo>
                        <a:pt x="2723" y="941"/>
                        <a:pt x="2811" y="952"/>
                        <a:pt x="2877" y="963"/>
                      </a:cubicBezTo>
                      <a:cubicBezTo>
                        <a:pt x="2942" y="984"/>
                        <a:pt x="2975" y="995"/>
                        <a:pt x="3019" y="1006"/>
                      </a:cubicBezTo>
                      <a:lnTo>
                        <a:pt x="3150" y="1006"/>
                      </a:lnTo>
                      <a:cubicBezTo>
                        <a:pt x="3205" y="1006"/>
                        <a:pt x="3248" y="1006"/>
                        <a:pt x="3292" y="995"/>
                      </a:cubicBezTo>
                      <a:cubicBezTo>
                        <a:pt x="3347" y="984"/>
                        <a:pt x="3402" y="974"/>
                        <a:pt x="3456" y="952"/>
                      </a:cubicBezTo>
                      <a:cubicBezTo>
                        <a:pt x="3511" y="941"/>
                        <a:pt x="3577" y="930"/>
                        <a:pt x="3631" y="919"/>
                      </a:cubicBezTo>
                      <a:cubicBezTo>
                        <a:pt x="3686" y="897"/>
                        <a:pt x="3741" y="886"/>
                        <a:pt x="3795" y="864"/>
                      </a:cubicBezTo>
                      <a:cubicBezTo>
                        <a:pt x="3850" y="842"/>
                        <a:pt x="3894" y="820"/>
                        <a:pt x="3938" y="799"/>
                      </a:cubicBezTo>
                      <a:lnTo>
                        <a:pt x="3981" y="777"/>
                      </a:lnTo>
                      <a:cubicBezTo>
                        <a:pt x="4003" y="766"/>
                        <a:pt x="4025" y="755"/>
                        <a:pt x="4047" y="744"/>
                      </a:cubicBezTo>
                      <a:cubicBezTo>
                        <a:pt x="4069" y="733"/>
                        <a:pt x="4123" y="689"/>
                        <a:pt x="4156" y="656"/>
                      </a:cubicBezTo>
                      <a:cubicBezTo>
                        <a:pt x="4189" y="634"/>
                        <a:pt x="4211" y="624"/>
                        <a:pt x="4233" y="602"/>
                      </a:cubicBezTo>
                      <a:cubicBezTo>
                        <a:pt x="4309" y="547"/>
                        <a:pt x="4375" y="470"/>
                        <a:pt x="4430" y="405"/>
                      </a:cubicBezTo>
                      <a:cubicBezTo>
                        <a:pt x="4517" y="317"/>
                        <a:pt x="4594" y="219"/>
                        <a:pt x="4627" y="109"/>
                      </a:cubicBezTo>
                      <a:cubicBezTo>
                        <a:pt x="4616" y="66"/>
                        <a:pt x="4605" y="44"/>
                        <a:pt x="45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6" name="Google Shape;346;p3"/>
              <p:cNvGrpSpPr/>
              <p:nvPr/>
            </p:nvGrpSpPr>
            <p:grpSpPr>
              <a:xfrm flipH="1">
                <a:off x="8410675" y="715700"/>
                <a:ext cx="71100" cy="74200"/>
                <a:chOff x="8502650" y="1222725"/>
                <a:chExt cx="71100" cy="74200"/>
              </a:xfrm>
            </p:grpSpPr>
            <p:sp>
              <p:nvSpPr>
                <p:cNvPr id="347" name="Google Shape;347;p3"/>
                <p:cNvSpPr/>
                <p:nvPr/>
              </p:nvSpPr>
              <p:spPr>
                <a:xfrm>
                  <a:off x="8540100" y="1224925"/>
                  <a:ext cx="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2" extrusionOk="0">
                      <a:moveTo>
                        <a:pt x="1" y="11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ubicBezTo>
                        <a:pt x="1" y="0"/>
                        <a:pt x="1" y="11"/>
                        <a:pt x="1" y="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48;p3"/>
                <p:cNvSpPr/>
                <p:nvPr/>
              </p:nvSpPr>
              <p:spPr>
                <a:xfrm>
                  <a:off x="8502650" y="1222725"/>
                  <a:ext cx="71100" cy="7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4" h="2968" extrusionOk="0">
                      <a:moveTo>
                        <a:pt x="952" y="121"/>
                      </a:moveTo>
                      <a:cubicBezTo>
                        <a:pt x="1007" y="121"/>
                        <a:pt x="1061" y="132"/>
                        <a:pt x="1105" y="154"/>
                      </a:cubicBezTo>
                      <a:cubicBezTo>
                        <a:pt x="1149" y="165"/>
                        <a:pt x="1182" y="187"/>
                        <a:pt x="1225" y="198"/>
                      </a:cubicBezTo>
                      <a:lnTo>
                        <a:pt x="1258" y="220"/>
                      </a:lnTo>
                      <a:cubicBezTo>
                        <a:pt x="1280" y="231"/>
                        <a:pt x="1302" y="241"/>
                        <a:pt x="1313" y="252"/>
                      </a:cubicBezTo>
                      <a:cubicBezTo>
                        <a:pt x="1335" y="263"/>
                        <a:pt x="1335" y="263"/>
                        <a:pt x="1346" y="274"/>
                      </a:cubicBezTo>
                      <a:lnTo>
                        <a:pt x="1357" y="285"/>
                      </a:lnTo>
                      <a:cubicBezTo>
                        <a:pt x="1389" y="285"/>
                        <a:pt x="1411" y="274"/>
                        <a:pt x="1444" y="263"/>
                      </a:cubicBezTo>
                      <a:cubicBezTo>
                        <a:pt x="1477" y="252"/>
                        <a:pt x="1499" y="231"/>
                        <a:pt x="1521" y="209"/>
                      </a:cubicBezTo>
                      <a:cubicBezTo>
                        <a:pt x="1532" y="241"/>
                        <a:pt x="1553" y="274"/>
                        <a:pt x="1586" y="285"/>
                      </a:cubicBezTo>
                      <a:cubicBezTo>
                        <a:pt x="1619" y="307"/>
                        <a:pt x="1652" y="329"/>
                        <a:pt x="1685" y="351"/>
                      </a:cubicBezTo>
                      <a:cubicBezTo>
                        <a:pt x="1717" y="362"/>
                        <a:pt x="1761" y="384"/>
                        <a:pt x="1794" y="406"/>
                      </a:cubicBezTo>
                      <a:cubicBezTo>
                        <a:pt x="1849" y="438"/>
                        <a:pt x="1903" y="482"/>
                        <a:pt x="1958" y="515"/>
                      </a:cubicBezTo>
                      <a:cubicBezTo>
                        <a:pt x="2111" y="635"/>
                        <a:pt x="2242" y="777"/>
                        <a:pt x="2352" y="931"/>
                      </a:cubicBezTo>
                      <a:cubicBezTo>
                        <a:pt x="2385" y="985"/>
                        <a:pt x="2417" y="1040"/>
                        <a:pt x="2450" y="1095"/>
                      </a:cubicBezTo>
                      <a:lnTo>
                        <a:pt x="2450" y="1106"/>
                      </a:lnTo>
                      <a:cubicBezTo>
                        <a:pt x="2483" y="1182"/>
                        <a:pt x="2516" y="1270"/>
                        <a:pt x="2549" y="1346"/>
                      </a:cubicBezTo>
                      <a:cubicBezTo>
                        <a:pt x="2560" y="1401"/>
                        <a:pt x="2582" y="1456"/>
                        <a:pt x="2582" y="1521"/>
                      </a:cubicBezTo>
                      <a:cubicBezTo>
                        <a:pt x="2582" y="1532"/>
                        <a:pt x="2603" y="1641"/>
                        <a:pt x="2614" y="1652"/>
                      </a:cubicBezTo>
                      <a:cubicBezTo>
                        <a:pt x="2614" y="1718"/>
                        <a:pt x="2614" y="1773"/>
                        <a:pt x="2614" y="1838"/>
                      </a:cubicBezTo>
                      <a:cubicBezTo>
                        <a:pt x="2603" y="1882"/>
                        <a:pt x="2592" y="1915"/>
                        <a:pt x="2582" y="1959"/>
                      </a:cubicBezTo>
                      <a:cubicBezTo>
                        <a:pt x="2560" y="2046"/>
                        <a:pt x="2516" y="2145"/>
                        <a:pt x="2472" y="2232"/>
                      </a:cubicBezTo>
                      <a:cubicBezTo>
                        <a:pt x="2461" y="2254"/>
                        <a:pt x="2450" y="2276"/>
                        <a:pt x="2428" y="2309"/>
                      </a:cubicBezTo>
                      <a:lnTo>
                        <a:pt x="2417" y="2309"/>
                      </a:lnTo>
                      <a:cubicBezTo>
                        <a:pt x="2407" y="2331"/>
                        <a:pt x="2396" y="2341"/>
                        <a:pt x="2385" y="2363"/>
                      </a:cubicBezTo>
                      <a:cubicBezTo>
                        <a:pt x="2210" y="2560"/>
                        <a:pt x="1991" y="2691"/>
                        <a:pt x="1739" y="2746"/>
                      </a:cubicBezTo>
                      <a:lnTo>
                        <a:pt x="1696" y="2757"/>
                      </a:lnTo>
                      <a:lnTo>
                        <a:pt x="1696" y="2768"/>
                      </a:lnTo>
                      <a:lnTo>
                        <a:pt x="1663" y="2801"/>
                      </a:lnTo>
                      <a:cubicBezTo>
                        <a:pt x="1619" y="2790"/>
                        <a:pt x="1575" y="2779"/>
                        <a:pt x="1542" y="2757"/>
                      </a:cubicBezTo>
                      <a:lnTo>
                        <a:pt x="1455" y="2724"/>
                      </a:lnTo>
                      <a:lnTo>
                        <a:pt x="1422" y="2702"/>
                      </a:lnTo>
                      <a:cubicBezTo>
                        <a:pt x="1400" y="2702"/>
                        <a:pt x="1389" y="2702"/>
                        <a:pt x="1367" y="2691"/>
                      </a:cubicBezTo>
                      <a:cubicBezTo>
                        <a:pt x="1357" y="2681"/>
                        <a:pt x="1357" y="2681"/>
                        <a:pt x="1346" y="2681"/>
                      </a:cubicBezTo>
                      <a:lnTo>
                        <a:pt x="1280" y="2648"/>
                      </a:lnTo>
                      <a:lnTo>
                        <a:pt x="1236" y="2604"/>
                      </a:lnTo>
                      <a:lnTo>
                        <a:pt x="1214" y="2593"/>
                      </a:lnTo>
                      <a:cubicBezTo>
                        <a:pt x="1160" y="2571"/>
                        <a:pt x="1105" y="2549"/>
                        <a:pt x="1050" y="2527"/>
                      </a:cubicBezTo>
                      <a:cubicBezTo>
                        <a:pt x="974" y="2506"/>
                        <a:pt x="919" y="2462"/>
                        <a:pt x="864" y="2407"/>
                      </a:cubicBezTo>
                      <a:cubicBezTo>
                        <a:pt x="832" y="2374"/>
                        <a:pt x="766" y="2320"/>
                        <a:pt x="744" y="2287"/>
                      </a:cubicBezTo>
                      <a:cubicBezTo>
                        <a:pt x="678" y="2221"/>
                        <a:pt x="646" y="2199"/>
                        <a:pt x="591" y="2134"/>
                      </a:cubicBezTo>
                      <a:cubicBezTo>
                        <a:pt x="471" y="2002"/>
                        <a:pt x="372" y="1838"/>
                        <a:pt x="307" y="1663"/>
                      </a:cubicBezTo>
                      <a:cubicBezTo>
                        <a:pt x="296" y="1620"/>
                        <a:pt x="285" y="1576"/>
                        <a:pt x="274" y="1532"/>
                      </a:cubicBezTo>
                      <a:cubicBezTo>
                        <a:pt x="263" y="1456"/>
                        <a:pt x="263" y="1390"/>
                        <a:pt x="252" y="1313"/>
                      </a:cubicBezTo>
                      <a:cubicBezTo>
                        <a:pt x="230" y="1248"/>
                        <a:pt x="230" y="1182"/>
                        <a:pt x="252" y="1116"/>
                      </a:cubicBezTo>
                      <a:cubicBezTo>
                        <a:pt x="263" y="996"/>
                        <a:pt x="307" y="887"/>
                        <a:pt x="361" y="777"/>
                      </a:cubicBezTo>
                      <a:cubicBezTo>
                        <a:pt x="449" y="613"/>
                        <a:pt x="580" y="482"/>
                        <a:pt x="744" y="384"/>
                      </a:cubicBezTo>
                      <a:cubicBezTo>
                        <a:pt x="788" y="351"/>
                        <a:pt x="853" y="329"/>
                        <a:pt x="886" y="307"/>
                      </a:cubicBezTo>
                      <a:cubicBezTo>
                        <a:pt x="927" y="282"/>
                        <a:pt x="972" y="273"/>
                        <a:pt x="1026" y="273"/>
                      </a:cubicBezTo>
                      <a:cubicBezTo>
                        <a:pt x="1087" y="273"/>
                        <a:pt x="1159" y="284"/>
                        <a:pt x="1247" y="296"/>
                      </a:cubicBezTo>
                      <a:lnTo>
                        <a:pt x="1236" y="285"/>
                      </a:lnTo>
                      <a:cubicBezTo>
                        <a:pt x="1225" y="274"/>
                        <a:pt x="1214" y="274"/>
                        <a:pt x="1203" y="263"/>
                      </a:cubicBezTo>
                      <a:cubicBezTo>
                        <a:pt x="1160" y="252"/>
                        <a:pt x="1127" y="241"/>
                        <a:pt x="1083" y="231"/>
                      </a:cubicBezTo>
                      <a:cubicBezTo>
                        <a:pt x="1067" y="225"/>
                        <a:pt x="1050" y="222"/>
                        <a:pt x="1035" y="222"/>
                      </a:cubicBezTo>
                      <a:cubicBezTo>
                        <a:pt x="1020" y="222"/>
                        <a:pt x="1007" y="225"/>
                        <a:pt x="996" y="231"/>
                      </a:cubicBezTo>
                      <a:lnTo>
                        <a:pt x="963" y="231"/>
                      </a:lnTo>
                      <a:cubicBezTo>
                        <a:pt x="963" y="220"/>
                        <a:pt x="952" y="209"/>
                        <a:pt x="941" y="198"/>
                      </a:cubicBezTo>
                      <a:cubicBezTo>
                        <a:pt x="941" y="198"/>
                        <a:pt x="941" y="187"/>
                        <a:pt x="941" y="176"/>
                      </a:cubicBezTo>
                      <a:cubicBezTo>
                        <a:pt x="930" y="176"/>
                        <a:pt x="941" y="165"/>
                        <a:pt x="919" y="165"/>
                      </a:cubicBezTo>
                      <a:cubicBezTo>
                        <a:pt x="941" y="143"/>
                        <a:pt x="941" y="143"/>
                        <a:pt x="952" y="121"/>
                      </a:cubicBezTo>
                      <a:close/>
                      <a:moveTo>
                        <a:pt x="1553" y="1"/>
                      </a:moveTo>
                      <a:cubicBezTo>
                        <a:pt x="1532" y="12"/>
                        <a:pt x="1521" y="23"/>
                        <a:pt x="1510" y="45"/>
                      </a:cubicBezTo>
                      <a:cubicBezTo>
                        <a:pt x="1510" y="56"/>
                        <a:pt x="1499" y="77"/>
                        <a:pt x="1499" y="88"/>
                      </a:cubicBezTo>
                      <a:cubicBezTo>
                        <a:pt x="1488" y="67"/>
                        <a:pt x="1455" y="56"/>
                        <a:pt x="1433" y="45"/>
                      </a:cubicBezTo>
                      <a:cubicBezTo>
                        <a:pt x="1400" y="23"/>
                        <a:pt x="1367" y="23"/>
                        <a:pt x="1335" y="23"/>
                      </a:cubicBezTo>
                      <a:lnTo>
                        <a:pt x="1083" y="23"/>
                      </a:lnTo>
                      <a:cubicBezTo>
                        <a:pt x="1068" y="21"/>
                        <a:pt x="1052" y="21"/>
                        <a:pt x="1037" y="21"/>
                      </a:cubicBezTo>
                      <a:cubicBezTo>
                        <a:pt x="932" y="21"/>
                        <a:pt x="828" y="52"/>
                        <a:pt x="733" y="99"/>
                      </a:cubicBezTo>
                      <a:cubicBezTo>
                        <a:pt x="667" y="143"/>
                        <a:pt x="613" y="209"/>
                        <a:pt x="547" y="252"/>
                      </a:cubicBezTo>
                      <a:cubicBezTo>
                        <a:pt x="482" y="307"/>
                        <a:pt x="427" y="373"/>
                        <a:pt x="350" y="427"/>
                      </a:cubicBezTo>
                      <a:cubicBezTo>
                        <a:pt x="252" y="526"/>
                        <a:pt x="175" y="646"/>
                        <a:pt x="132" y="777"/>
                      </a:cubicBezTo>
                      <a:cubicBezTo>
                        <a:pt x="11" y="1073"/>
                        <a:pt x="0" y="1390"/>
                        <a:pt x="88" y="1696"/>
                      </a:cubicBezTo>
                      <a:cubicBezTo>
                        <a:pt x="153" y="1871"/>
                        <a:pt x="241" y="2046"/>
                        <a:pt x="361" y="2199"/>
                      </a:cubicBezTo>
                      <a:cubicBezTo>
                        <a:pt x="438" y="2298"/>
                        <a:pt x="525" y="2396"/>
                        <a:pt x="624" y="2484"/>
                      </a:cubicBezTo>
                      <a:cubicBezTo>
                        <a:pt x="667" y="2527"/>
                        <a:pt x="722" y="2571"/>
                        <a:pt x="766" y="2604"/>
                      </a:cubicBezTo>
                      <a:cubicBezTo>
                        <a:pt x="821" y="2648"/>
                        <a:pt x="875" y="2691"/>
                        <a:pt x="941" y="2713"/>
                      </a:cubicBezTo>
                      <a:cubicBezTo>
                        <a:pt x="1061" y="2768"/>
                        <a:pt x="1182" y="2801"/>
                        <a:pt x="1302" y="2834"/>
                      </a:cubicBezTo>
                      <a:cubicBezTo>
                        <a:pt x="1357" y="2856"/>
                        <a:pt x="1400" y="2877"/>
                        <a:pt x="1455" y="2899"/>
                      </a:cubicBezTo>
                      <a:cubicBezTo>
                        <a:pt x="1477" y="2910"/>
                        <a:pt x="1510" y="2932"/>
                        <a:pt x="1542" y="2954"/>
                      </a:cubicBezTo>
                      <a:cubicBezTo>
                        <a:pt x="1548" y="2965"/>
                        <a:pt x="1559" y="2968"/>
                        <a:pt x="1571" y="2968"/>
                      </a:cubicBezTo>
                      <a:cubicBezTo>
                        <a:pt x="1583" y="2968"/>
                        <a:pt x="1597" y="2965"/>
                        <a:pt x="1608" y="2965"/>
                      </a:cubicBezTo>
                      <a:lnTo>
                        <a:pt x="1674" y="2954"/>
                      </a:lnTo>
                      <a:cubicBezTo>
                        <a:pt x="1805" y="2932"/>
                        <a:pt x="1936" y="2899"/>
                        <a:pt x="2057" y="2856"/>
                      </a:cubicBezTo>
                      <a:cubicBezTo>
                        <a:pt x="2199" y="2790"/>
                        <a:pt x="2341" y="2702"/>
                        <a:pt x="2461" y="2593"/>
                      </a:cubicBezTo>
                      <a:lnTo>
                        <a:pt x="2483" y="2582"/>
                      </a:lnTo>
                      <a:cubicBezTo>
                        <a:pt x="2549" y="2516"/>
                        <a:pt x="2603" y="2451"/>
                        <a:pt x="2647" y="2374"/>
                      </a:cubicBezTo>
                      <a:cubicBezTo>
                        <a:pt x="2746" y="2221"/>
                        <a:pt x="2800" y="2057"/>
                        <a:pt x="2822" y="1882"/>
                      </a:cubicBezTo>
                      <a:cubicBezTo>
                        <a:pt x="2844" y="1696"/>
                        <a:pt x="2822" y="1499"/>
                        <a:pt x="2767" y="1313"/>
                      </a:cubicBezTo>
                      <a:cubicBezTo>
                        <a:pt x="2658" y="974"/>
                        <a:pt x="2461" y="668"/>
                        <a:pt x="2199" y="438"/>
                      </a:cubicBezTo>
                      <a:cubicBezTo>
                        <a:pt x="2078" y="285"/>
                        <a:pt x="1925" y="165"/>
                        <a:pt x="1772" y="67"/>
                      </a:cubicBezTo>
                      <a:cubicBezTo>
                        <a:pt x="1728" y="34"/>
                        <a:pt x="1674" y="23"/>
                        <a:pt x="1630" y="12"/>
                      </a:cubicBezTo>
                      <a:cubicBezTo>
                        <a:pt x="1586" y="12"/>
                        <a:pt x="1575" y="1"/>
                        <a:pt x="15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349;p3"/>
                <p:cNvSpPr/>
                <p:nvPr/>
              </p:nvSpPr>
              <p:spPr>
                <a:xfrm>
                  <a:off x="8517125" y="1257100"/>
                  <a:ext cx="28200" cy="3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8" h="1415" extrusionOk="0">
                      <a:moveTo>
                        <a:pt x="28" y="1"/>
                      </a:moveTo>
                      <a:cubicBezTo>
                        <a:pt x="27" y="1"/>
                        <a:pt x="25" y="2"/>
                        <a:pt x="23" y="4"/>
                      </a:cubicBezTo>
                      <a:cubicBezTo>
                        <a:pt x="1" y="15"/>
                        <a:pt x="23" y="48"/>
                        <a:pt x="34" y="81"/>
                      </a:cubicBezTo>
                      <a:cubicBezTo>
                        <a:pt x="45" y="113"/>
                        <a:pt x="56" y="146"/>
                        <a:pt x="56" y="157"/>
                      </a:cubicBezTo>
                      <a:cubicBezTo>
                        <a:pt x="67" y="168"/>
                        <a:pt x="67" y="223"/>
                        <a:pt x="78" y="245"/>
                      </a:cubicBezTo>
                      <a:cubicBezTo>
                        <a:pt x="88" y="277"/>
                        <a:pt x="99" y="332"/>
                        <a:pt x="110" y="387"/>
                      </a:cubicBezTo>
                      <a:cubicBezTo>
                        <a:pt x="110" y="431"/>
                        <a:pt x="132" y="474"/>
                        <a:pt x="132" y="518"/>
                      </a:cubicBezTo>
                      <a:cubicBezTo>
                        <a:pt x="143" y="540"/>
                        <a:pt x="143" y="551"/>
                        <a:pt x="132" y="562"/>
                      </a:cubicBezTo>
                      <a:lnTo>
                        <a:pt x="132" y="573"/>
                      </a:lnTo>
                      <a:lnTo>
                        <a:pt x="132" y="649"/>
                      </a:lnTo>
                      <a:cubicBezTo>
                        <a:pt x="143" y="660"/>
                        <a:pt x="143" y="682"/>
                        <a:pt x="143" y="693"/>
                      </a:cubicBezTo>
                      <a:cubicBezTo>
                        <a:pt x="165" y="715"/>
                        <a:pt x="176" y="737"/>
                        <a:pt x="187" y="759"/>
                      </a:cubicBezTo>
                      <a:cubicBezTo>
                        <a:pt x="198" y="781"/>
                        <a:pt x="220" y="813"/>
                        <a:pt x="231" y="846"/>
                      </a:cubicBezTo>
                      <a:cubicBezTo>
                        <a:pt x="253" y="868"/>
                        <a:pt x="274" y="901"/>
                        <a:pt x="296" y="923"/>
                      </a:cubicBezTo>
                      <a:cubicBezTo>
                        <a:pt x="296" y="923"/>
                        <a:pt x="296" y="945"/>
                        <a:pt x="307" y="945"/>
                      </a:cubicBezTo>
                      <a:cubicBezTo>
                        <a:pt x="307" y="956"/>
                        <a:pt x="318" y="956"/>
                        <a:pt x="329" y="966"/>
                      </a:cubicBezTo>
                      <a:cubicBezTo>
                        <a:pt x="329" y="977"/>
                        <a:pt x="340" y="988"/>
                        <a:pt x="351" y="999"/>
                      </a:cubicBezTo>
                      <a:cubicBezTo>
                        <a:pt x="373" y="1021"/>
                        <a:pt x="406" y="1043"/>
                        <a:pt x="417" y="1065"/>
                      </a:cubicBezTo>
                      <a:cubicBezTo>
                        <a:pt x="438" y="1087"/>
                        <a:pt x="438" y="1098"/>
                        <a:pt x="460" y="1109"/>
                      </a:cubicBezTo>
                      <a:cubicBezTo>
                        <a:pt x="471" y="1120"/>
                        <a:pt x="482" y="1131"/>
                        <a:pt x="504" y="1141"/>
                      </a:cubicBezTo>
                      <a:cubicBezTo>
                        <a:pt x="515" y="1152"/>
                        <a:pt x="537" y="1163"/>
                        <a:pt x="548" y="1163"/>
                      </a:cubicBezTo>
                      <a:cubicBezTo>
                        <a:pt x="559" y="1174"/>
                        <a:pt x="592" y="1185"/>
                        <a:pt x="613" y="1185"/>
                      </a:cubicBezTo>
                      <a:lnTo>
                        <a:pt x="646" y="1207"/>
                      </a:lnTo>
                      <a:lnTo>
                        <a:pt x="668" y="1218"/>
                      </a:lnTo>
                      <a:lnTo>
                        <a:pt x="723" y="1251"/>
                      </a:lnTo>
                      <a:lnTo>
                        <a:pt x="788" y="1284"/>
                      </a:lnTo>
                      <a:cubicBezTo>
                        <a:pt x="788" y="1295"/>
                        <a:pt x="799" y="1306"/>
                        <a:pt x="810" y="1306"/>
                      </a:cubicBezTo>
                      <a:cubicBezTo>
                        <a:pt x="821" y="1306"/>
                        <a:pt x="843" y="1316"/>
                        <a:pt x="854" y="1316"/>
                      </a:cubicBezTo>
                      <a:lnTo>
                        <a:pt x="887" y="1338"/>
                      </a:lnTo>
                      <a:lnTo>
                        <a:pt x="974" y="1371"/>
                      </a:lnTo>
                      <a:cubicBezTo>
                        <a:pt x="1018" y="1393"/>
                        <a:pt x="1051" y="1404"/>
                        <a:pt x="1095" y="1415"/>
                      </a:cubicBezTo>
                      <a:lnTo>
                        <a:pt x="1128" y="1382"/>
                      </a:lnTo>
                      <a:cubicBezTo>
                        <a:pt x="1117" y="1382"/>
                        <a:pt x="1128" y="1371"/>
                        <a:pt x="1128" y="1371"/>
                      </a:cubicBezTo>
                      <a:cubicBezTo>
                        <a:pt x="1128" y="1360"/>
                        <a:pt x="1128" y="1349"/>
                        <a:pt x="1128" y="1349"/>
                      </a:cubicBezTo>
                      <a:cubicBezTo>
                        <a:pt x="1117" y="1338"/>
                        <a:pt x="1117" y="1316"/>
                        <a:pt x="1117" y="1306"/>
                      </a:cubicBezTo>
                      <a:cubicBezTo>
                        <a:pt x="1111" y="1300"/>
                        <a:pt x="1108" y="1300"/>
                        <a:pt x="1106" y="1300"/>
                      </a:cubicBezTo>
                      <a:cubicBezTo>
                        <a:pt x="1103" y="1300"/>
                        <a:pt x="1100" y="1300"/>
                        <a:pt x="1095" y="1295"/>
                      </a:cubicBezTo>
                      <a:cubicBezTo>
                        <a:pt x="1084" y="1298"/>
                        <a:pt x="1074" y="1299"/>
                        <a:pt x="1065" y="1299"/>
                      </a:cubicBezTo>
                      <a:cubicBezTo>
                        <a:pt x="1046" y="1299"/>
                        <a:pt x="1029" y="1295"/>
                        <a:pt x="1007" y="1295"/>
                      </a:cubicBezTo>
                      <a:cubicBezTo>
                        <a:pt x="974" y="1284"/>
                        <a:pt x="942" y="1284"/>
                        <a:pt x="909" y="1273"/>
                      </a:cubicBezTo>
                      <a:cubicBezTo>
                        <a:pt x="887" y="1262"/>
                        <a:pt x="887" y="1262"/>
                        <a:pt x="876" y="1251"/>
                      </a:cubicBezTo>
                      <a:lnTo>
                        <a:pt x="832" y="1240"/>
                      </a:lnTo>
                      <a:cubicBezTo>
                        <a:pt x="810" y="1240"/>
                        <a:pt x="799" y="1229"/>
                        <a:pt x="778" y="1218"/>
                      </a:cubicBezTo>
                      <a:cubicBezTo>
                        <a:pt x="778" y="1218"/>
                        <a:pt x="767" y="1207"/>
                        <a:pt x="767" y="1196"/>
                      </a:cubicBezTo>
                      <a:lnTo>
                        <a:pt x="756" y="1196"/>
                      </a:lnTo>
                      <a:cubicBezTo>
                        <a:pt x="701" y="1174"/>
                        <a:pt x="646" y="1152"/>
                        <a:pt x="603" y="1120"/>
                      </a:cubicBezTo>
                      <a:cubicBezTo>
                        <a:pt x="570" y="1087"/>
                        <a:pt x="548" y="1054"/>
                        <a:pt x="515" y="1032"/>
                      </a:cubicBezTo>
                      <a:cubicBezTo>
                        <a:pt x="504" y="1032"/>
                        <a:pt x="493" y="1032"/>
                        <a:pt x="471" y="1021"/>
                      </a:cubicBezTo>
                      <a:lnTo>
                        <a:pt x="471" y="1010"/>
                      </a:lnTo>
                      <a:lnTo>
                        <a:pt x="460" y="1010"/>
                      </a:lnTo>
                      <a:cubicBezTo>
                        <a:pt x="417" y="977"/>
                        <a:pt x="384" y="934"/>
                        <a:pt x="340" y="890"/>
                      </a:cubicBezTo>
                      <a:cubicBezTo>
                        <a:pt x="340" y="890"/>
                        <a:pt x="340" y="879"/>
                        <a:pt x="340" y="868"/>
                      </a:cubicBezTo>
                      <a:cubicBezTo>
                        <a:pt x="329" y="857"/>
                        <a:pt x="318" y="835"/>
                        <a:pt x="307" y="824"/>
                      </a:cubicBezTo>
                      <a:cubicBezTo>
                        <a:pt x="296" y="813"/>
                        <a:pt x="263" y="791"/>
                        <a:pt x="253" y="770"/>
                      </a:cubicBezTo>
                      <a:cubicBezTo>
                        <a:pt x="231" y="726"/>
                        <a:pt x="209" y="682"/>
                        <a:pt x="198" y="638"/>
                      </a:cubicBezTo>
                      <a:cubicBezTo>
                        <a:pt x="176" y="595"/>
                        <a:pt x="176" y="551"/>
                        <a:pt x="165" y="496"/>
                      </a:cubicBezTo>
                      <a:cubicBezTo>
                        <a:pt x="154" y="463"/>
                        <a:pt x="143" y="431"/>
                        <a:pt x="143" y="387"/>
                      </a:cubicBezTo>
                      <a:cubicBezTo>
                        <a:pt x="143" y="376"/>
                        <a:pt x="132" y="365"/>
                        <a:pt x="132" y="354"/>
                      </a:cubicBezTo>
                      <a:cubicBezTo>
                        <a:pt x="132" y="343"/>
                        <a:pt x="132" y="332"/>
                        <a:pt x="132" y="321"/>
                      </a:cubicBezTo>
                      <a:cubicBezTo>
                        <a:pt x="132" y="310"/>
                        <a:pt x="121" y="299"/>
                        <a:pt x="121" y="277"/>
                      </a:cubicBezTo>
                      <a:cubicBezTo>
                        <a:pt x="110" y="266"/>
                        <a:pt x="121" y="234"/>
                        <a:pt x="110" y="201"/>
                      </a:cubicBezTo>
                      <a:cubicBezTo>
                        <a:pt x="88" y="179"/>
                        <a:pt x="88" y="179"/>
                        <a:pt x="88" y="168"/>
                      </a:cubicBezTo>
                      <a:cubicBezTo>
                        <a:pt x="78" y="113"/>
                        <a:pt x="67" y="70"/>
                        <a:pt x="56" y="26"/>
                      </a:cubicBezTo>
                      <a:cubicBezTo>
                        <a:pt x="38" y="17"/>
                        <a:pt x="35" y="1"/>
                        <a:pt x="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350;p3"/>
                <p:cNvSpPr/>
                <p:nvPr/>
              </p:nvSpPr>
              <p:spPr>
                <a:xfrm>
                  <a:off x="8525075" y="1225625"/>
                  <a:ext cx="34475" cy="4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" h="1767" extrusionOk="0">
                      <a:moveTo>
                        <a:pt x="70" y="1"/>
                      </a:moveTo>
                      <a:cubicBezTo>
                        <a:pt x="57" y="1"/>
                        <a:pt x="45" y="2"/>
                        <a:pt x="33" y="5"/>
                      </a:cubicBezTo>
                      <a:cubicBezTo>
                        <a:pt x="11" y="16"/>
                        <a:pt x="11" y="27"/>
                        <a:pt x="0" y="38"/>
                      </a:cubicBezTo>
                      <a:cubicBezTo>
                        <a:pt x="11" y="38"/>
                        <a:pt x="0" y="49"/>
                        <a:pt x="11" y="60"/>
                      </a:cubicBezTo>
                      <a:cubicBezTo>
                        <a:pt x="11" y="60"/>
                        <a:pt x="11" y="71"/>
                        <a:pt x="11" y="71"/>
                      </a:cubicBezTo>
                      <a:cubicBezTo>
                        <a:pt x="22" y="82"/>
                        <a:pt x="33" y="93"/>
                        <a:pt x="44" y="115"/>
                      </a:cubicBezTo>
                      <a:lnTo>
                        <a:pt x="66" y="115"/>
                      </a:lnTo>
                      <a:cubicBezTo>
                        <a:pt x="82" y="109"/>
                        <a:pt x="99" y="106"/>
                        <a:pt x="114" y="106"/>
                      </a:cubicBezTo>
                      <a:cubicBezTo>
                        <a:pt x="129" y="106"/>
                        <a:pt x="142" y="109"/>
                        <a:pt x="153" y="115"/>
                      </a:cubicBezTo>
                      <a:cubicBezTo>
                        <a:pt x="197" y="115"/>
                        <a:pt x="230" y="125"/>
                        <a:pt x="274" y="136"/>
                      </a:cubicBezTo>
                      <a:cubicBezTo>
                        <a:pt x="285" y="147"/>
                        <a:pt x="295" y="158"/>
                        <a:pt x="306" y="158"/>
                      </a:cubicBezTo>
                      <a:lnTo>
                        <a:pt x="317" y="169"/>
                      </a:lnTo>
                      <a:lnTo>
                        <a:pt x="350" y="180"/>
                      </a:lnTo>
                      <a:cubicBezTo>
                        <a:pt x="383" y="191"/>
                        <a:pt x="416" y="213"/>
                        <a:pt x="438" y="235"/>
                      </a:cubicBezTo>
                      <a:cubicBezTo>
                        <a:pt x="438" y="246"/>
                        <a:pt x="449" y="246"/>
                        <a:pt x="449" y="257"/>
                      </a:cubicBezTo>
                      <a:lnTo>
                        <a:pt x="460" y="257"/>
                      </a:lnTo>
                      <a:lnTo>
                        <a:pt x="460" y="268"/>
                      </a:lnTo>
                      <a:cubicBezTo>
                        <a:pt x="514" y="311"/>
                        <a:pt x="558" y="366"/>
                        <a:pt x="591" y="421"/>
                      </a:cubicBezTo>
                      <a:cubicBezTo>
                        <a:pt x="602" y="465"/>
                        <a:pt x="602" y="508"/>
                        <a:pt x="624" y="563"/>
                      </a:cubicBezTo>
                      <a:cubicBezTo>
                        <a:pt x="635" y="574"/>
                        <a:pt x="645" y="585"/>
                        <a:pt x="656" y="607"/>
                      </a:cubicBezTo>
                      <a:lnTo>
                        <a:pt x="656" y="618"/>
                      </a:lnTo>
                      <a:lnTo>
                        <a:pt x="656" y="629"/>
                      </a:lnTo>
                      <a:cubicBezTo>
                        <a:pt x="678" y="650"/>
                        <a:pt x="678" y="705"/>
                        <a:pt x="700" y="738"/>
                      </a:cubicBezTo>
                      <a:cubicBezTo>
                        <a:pt x="722" y="782"/>
                        <a:pt x="733" y="793"/>
                        <a:pt x="744" y="825"/>
                      </a:cubicBezTo>
                      <a:cubicBezTo>
                        <a:pt x="766" y="847"/>
                        <a:pt x="744" y="836"/>
                        <a:pt x="755" y="847"/>
                      </a:cubicBezTo>
                      <a:cubicBezTo>
                        <a:pt x="777" y="869"/>
                        <a:pt x="788" y="891"/>
                        <a:pt x="810" y="913"/>
                      </a:cubicBezTo>
                      <a:cubicBezTo>
                        <a:pt x="831" y="924"/>
                        <a:pt x="853" y="946"/>
                        <a:pt x="875" y="957"/>
                      </a:cubicBezTo>
                      <a:cubicBezTo>
                        <a:pt x="930" y="1000"/>
                        <a:pt x="974" y="1033"/>
                        <a:pt x="1017" y="1077"/>
                      </a:cubicBezTo>
                      <a:cubicBezTo>
                        <a:pt x="1050" y="1110"/>
                        <a:pt x="1083" y="1154"/>
                        <a:pt x="1116" y="1197"/>
                      </a:cubicBezTo>
                      <a:cubicBezTo>
                        <a:pt x="1149" y="1230"/>
                        <a:pt x="1170" y="1274"/>
                        <a:pt x="1192" y="1307"/>
                      </a:cubicBezTo>
                      <a:cubicBezTo>
                        <a:pt x="1192" y="1329"/>
                        <a:pt x="1203" y="1340"/>
                        <a:pt x="1214" y="1350"/>
                      </a:cubicBezTo>
                      <a:cubicBezTo>
                        <a:pt x="1214" y="1361"/>
                        <a:pt x="1225" y="1372"/>
                        <a:pt x="1225" y="1383"/>
                      </a:cubicBezTo>
                      <a:cubicBezTo>
                        <a:pt x="1236" y="1394"/>
                        <a:pt x="1247" y="1416"/>
                        <a:pt x="1258" y="1427"/>
                      </a:cubicBezTo>
                      <a:cubicBezTo>
                        <a:pt x="1269" y="1449"/>
                        <a:pt x="1280" y="1482"/>
                        <a:pt x="1291" y="1515"/>
                      </a:cubicBezTo>
                      <a:cubicBezTo>
                        <a:pt x="1291" y="1525"/>
                        <a:pt x="1302" y="1547"/>
                        <a:pt x="1313" y="1558"/>
                      </a:cubicBezTo>
                      <a:cubicBezTo>
                        <a:pt x="1324" y="1613"/>
                        <a:pt x="1335" y="1668"/>
                        <a:pt x="1335" y="1722"/>
                      </a:cubicBezTo>
                      <a:cubicBezTo>
                        <a:pt x="1345" y="1733"/>
                        <a:pt x="1345" y="1766"/>
                        <a:pt x="1367" y="1766"/>
                      </a:cubicBezTo>
                      <a:cubicBezTo>
                        <a:pt x="1378" y="1755"/>
                        <a:pt x="1367" y="1700"/>
                        <a:pt x="1367" y="1668"/>
                      </a:cubicBezTo>
                      <a:cubicBezTo>
                        <a:pt x="1356" y="1635"/>
                        <a:pt x="1345" y="1602"/>
                        <a:pt x="1335" y="1569"/>
                      </a:cubicBezTo>
                      <a:cubicBezTo>
                        <a:pt x="1335" y="1525"/>
                        <a:pt x="1324" y="1493"/>
                        <a:pt x="1313" y="1460"/>
                      </a:cubicBezTo>
                      <a:cubicBezTo>
                        <a:pt x="1280" y="1405"/>
                        <a:pt x="1258" y="1361"/>
                        <a:pt x="1236" y="1307"/>
                      </a:cubicBezTo>
                      <a:cubicBezTo>
                        <a:pt x="1203" y="1263"/>
                        <a:pt x="1170" y="1208"/>
                        <a:pt x="1138" y="1165"/>
                      </a:cubicBezTo>
                      <a:cubicBezTo>
                        <a:pt x="1127" y="1143"/>
                        <a:pt x="1116" y="1132"/>
                        <a:pt x="1105" y="1121"/>
                      </a:cubicBezTo>
                      <a:cubicBezTo>
                        <a:pt x="1105" y="1121"/>
                        <a:pt x="1105" y="1121"/>
                        <a:pt x="1094" y="1110"/>
                      </a:cubicBezTo>
                      <a:cubicBezTo>
                        <a:pt x="1072" y="1077"/>
                        <a:pt x="1061" y="1055"/>
                        <a:pt x="1050" y="1033"/>
                      </a:cubicBezTo>
                      <a:cubicBezTo>
                        <a:pt x="1039" y="1022"/>
                        <a:pt x="1028" y="1000"/>
                        <a:pt x="1017" y="1000"/>
                      </a:cubicBezTo>
                      <a:cubicBezTo>
                        <a:pt x="1006" y="990"/>
                        <a:pt x="963" y="968"/>
                        <a:pt x="941" y="946"/>
                      </a:cubicBezTo>
                      <a:cubicBezTo>
                        <a:pt x="908" y="924"/>
                        <a:pt x="886" y="902"/>
                        <a:pt x="864" y="869"/>
                      </a:cubicBezTo>
                      <a:cubicBezTo>
                        <a:pt x="831" y="836"/>
                        <a:pt x="810" y="815"/>
                        <a:pt x="788" y="782"/>
                      </a:cubicBezTo>
                      <a:cubicBezTo>
                        <a:pt x="788" y="771"/>
                        <a:pt x="788" y="760"/>
                        <a:pt x="788" y="749"/>
                      </a:cubicBezTo>
                      <a:cubicBezTo>
                        <a:pt x="777" y="749"/>
                        <a:pt x="766" y="738"/>
                        <a:pt x="766" y="727"/>
                      </a:cubicBezTo>
                      <a:cubicBezTo>
                        <a:pt x="766" y="716"/>
                        <a:pt x="755" y="705"/>
                        <a:pt x="755" y="694"/>
                      </a:cubicBezTo>
                      <a:cubicBezTo>
                        <a:pt x="733" y="650"/>
                        <a:pt x="722" y="618"/>
                        <a:pt x="711" y="585"/>
                      </a:cubicBezTo>
                      <a:cubicBezTo>
                        <a:pt x="711" y="563"/>
                        <a:pt x="711" y="541"/>
                        <a:pt x="700" y="519"/>
                      </a:cubicBezTo>
                      <a:cubicBezTo>
                        <a:pt x="689" y="497"/>
                        <a:pt x="689" y="475"/>
                        <a:pt x="678" y="454"/>
                      </a:cubicBezTo>
                      <a:cubicBezTo>
                        <a:pt x="667" y="432"/>
                        <a:pt x="656" y="421"/>
                        <a:pt x="645" y="399"/>
                      </a:cubicBezTo>
                      <a:cubicBezTo>
                        <a:pt x="624" y="377"/>
                        <a:pt x="613" y="355"/>
                        <a:pt x="591" y="333"/>
                      </a:cubicBezTo>
                      <a:lnTo>
                        <a:pt x="536" y="268"/>
                      </a:lnTo>
                      <a:cubicBezTo>
                        <a:pt x="525" y="246"/>
                        <a:pt x="503" y="224"/>
                        <a:pt x="481" y="213"/>
                      </a:cubicBezTo>
                      <a:cubicBezTo>
                        <a:pt x="470" y="191"/>
                        <a:pt x="449" y="180"/>
                        <a:pt x="438" y="169"/>
                      </a:cubicBezTo>
                      <a:lnTo>
                        <a:pt x="416" y="147"/>
                      </a:lnTo>
                      <a:cubicBezTo>
                        <a:pt x="405" y="147"/>
                        <a:pt x="394" y="136"/>
                        <a:pt x="394" y="125"/>
                      </a:cubicBezTo>
                      <a:cubicBezTo>
                        <a:pt x="383" y="125"/>
                        <a:pt x="350" y="115"/>
                        <a:pt x="339" y="104"/>
                      </a:cubicBezTo>
                      <a:lnTo>
                        <a:pt x="295" y="71"/>
                      </a:lnTo>
                      <a:cubicBezTo>
                        <a:pt x="263" y="60"/>
                        <a:pt x="219" y="38"/>
                        <a:pt x="175" y="27"/>
                      </a:cubicBezTo>
                      <a:cubicBezTo>
                        <a:pt x="143" y="11"/>
                        <a:pt x="105" y="1"/>
                        <a:pt x="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1" name="Google Shape;351;p3"/>
              <p:cNvGrpSpPr/>
              <p:nvPr/>
            </p:nvGrpSpPr>
            <p:grpSpPr>
              <a:xfrm flipH="1">
                <a:off x="8853775" y="31113"/>
                <a:ext cx="157250" cy="160550"/>
                <a:chOff x="7568050" y="747400"/>
                <a:chExt cx="157250" cy="160550"/>
              </a:xfrm>
            </p:grpSpPr>
            <p:sp>
              <p:nvSpPr>
                <p:cNvPr id="352" name="Google Shape;352;p3"/>
                <p:cNvSpPr/>
                <p:nvPr/>
              </p:nvSpPr>
              <p:spPr>
                <a:xfrm>
                  <a:off x="7574050" y="844575"/>
                  <a:ext cx="850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3" extrusionOk="0">
                      <a:moveTo>
                        <a:pt x="1" y="1"/>
                      </a:moveTo>
                      <a:cubicBezTo>
                        <a:pt x="1" y="12"/>
                        <a:pt x="1" y="12"/>
                        <a:pt x="1" y="22"/>
                      </a:cubicBezTo>
                      <a:cubicBezTo>
                        <a:pt x="1" y="22"/>
                        <a:pt x="1" y="12"/>
                        <a:pt x="12" y="12"/>
                      </a:cubicBezTo>
                      <a:cubicBezTo>
                        <a:pt x="23" y="12"/>
                        <a:pt x="23" y="12"/>
                        <a:pt x="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353;p3"/>
                <p:cNvSpPr/>
                <p:nvPr/>
              </p:nvSpPr>
              <p:spPr>
                <a:xfrm>
                  <a:off x="7568050" y="747400"/>
                  <a:ext cx="157250" cy="16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0" h="6422" extrusionOk="0">
                      <a:moveTo>
                        <a:pt x="3511" y="475"/>
                      </a:moveTo>
                      <a:cubicBezTo>
                        <a:pt x="3588" y="475"/>
                        <a:pt x="3708" y="486"/>
                        <a:pt x="3828" y="497"/>
                      </a:cubicBezTo>
                      <a:cubicBezTo>
                        <a:pt x="3938" y="519"/>
                        <a:pt x="4058" y="541"/>
                        <a:pt x="4146" y="541"/>
                      </a:cubicBezTo>
                      <a:cubicBezTo>
                        <a:pt x="4200" y="563"/>
                        <a:pt x="4266" y="574"/>
                        <a:pt x="4321" y="595"/>
                      </a:cubicBezTo>
                      <a:lnTo>
                        <a:pt x="4353" y="606"/>
                      </a:lnTo>
                      <a:cubicBezTo>
                        <a:pt x="4386" y="628"/>
                        <a:pt x="4430" y="639"/>
                        <a:pt x="4485" y="661"/>
                      </a:cubicBezTo>
                      <a:cubicBezTo>
                        <a:pt x="4988" y="902"/>
                        <a:pt x="5403" y="1295"/>
                        <a:pt x="5666" y="1799"/>
                      </a:cubicBezTo>
                      <a:lnTo>
                        <a:pt x="5721" y="1886"/>
                      </a:lnTo>
                      <a:cubicBezTo>
                        <a:pt x="5732" y="1886"/>
                        <a:pt x="5742" y="1886"/>
                        <a:pt x="5742" y="1864"/>
                      </a:cubicBezTo>
                      <a:lnTo>
                        <a:pt x="5830" y="1919"/>
                      </a:lnTo>
                      <a:cubicBezTo>
                        <a:pt x="5841" y="2006"/>
                        <a:pt x="5830" y="2105"/>
                        <a:pt x="5808" y="2192"/>
                      </a:cubicBezTo>
                      <a:cubicBezTo>
                        <a:pt x="5808" y="2269"/>
                        <a:pt x="5808" y="2345"/>
                        <a:pt x="5797" y="2411"/>
                      </a:cubicBezTo>
                      <a:cubicBezTo>
                        <a:pt x="5797" y="2444"/>
                        <a:pt x="5786" y="2466"/>
                        <a:pt x="5786" y="2488"/>
                      </a:cubicBezTo>
                      <a:cubicBezTo>
                        <a:pt x="5775" y="2520"/>
                        <a:pt x="5786" y="2564"/>
                        <a:pt x="5786" y="2597"/>
                      </a:cubicBezTo>
                      <a:cubicBezTo>
                        <a:pt x="5786" y="2630"/>
                        <a:pt x="5764" y="2641"/>
                        <a:pt x="5764" y="2663"/>
                      </a:cubicBezTo>
                      <a:cubicBezTo>
                        <a:pt x="5753" y="2706"/>
                        <a:pt x="5753" y="2761"/>
                        <a:pt x="5742" y="2816"/>
                      </a:cubicBezTo>
                      <a:cubicBezTo>
                        <a:pt x="5732" y="2870"/>
                        <a:pt x="5721" y="2914"/>
                        <a:pt x="5710" y="2947"/>
                      </a:cubicBezTo>
                      <a:lnTo>
                        <a:pt x="5688" y="3002"/>
                      </a:lnTo>
                      <a:cubicBezTo>
                        <a:pt x="5688" y="3133"/>
                        <a:pt x="5677" y="3264"/>
                        <a:pt x="5666" y="3395"/>
                      </a:cubicBezTo>
                      <a:cubicBezTo>
                        <a:pt x="5655" y="3483"/>
                        <a:pt x="5644" y="3549"/>
                        <a:pt x="5622" y="3614"/>
                      </a:cubicBezTo>
                      <a:cubicBezTo>
                        <a:pt x="5611" y="3647"/>
                        <a:pt x="5600" y="3680"/>
                        <a:pt x="5589" y="3713"/>
                      </a:cubicBezTo>
                      <a:cubicBezTo>
                        <a:pt x="5567" y="3756"/>
                        <a:pt x="5546" y="3800"/>
                        <a:pt x="5524" y="3855"/>
                      </a:cubicBezTo>
                      <a:cubicBezTo>
                        <a:pt x="5480" y="3942"/>
                        <a:pt x="5382" y="4106"/>
                        <a:pt x="5327" y="4194"/>
                      </a:cubicBezTo>
                      <a:cubicBezTo>
                        <a:pt x="5250" y="4358"/>
                        <a:pt x="5207" y="4434"/>
                        <a:pt x="5108" y="4588"/>
                      </a:cubicBezTo>
                      <a:cubicBezTo>
                        <a:pt x="4889" y="4927"/>
                        <a:pt x="4616" y="5222"/>
                        <a:pt x="4288" y="5463"/>
                      </a:cubicBezTo>
                      <a:cubicBezTo>
                        <a:pt x="4200" y="5517"/>
                        <a:pt x="4113" y="5572"/>
                        <a:pt x="4014" y="5616"/>
                      </a:cubicBezTo>
                      <a:cubicBezTo>
                        <a:pt x="3861" y="5692"/>
                        <a:pt x="3719" y="5725"/>
                        <a:pt x="3577" y="5802"/>
                      </a:cubicBezTo>
                      <a:cubicBezTo>
                        <a:pt x="3457" y="5867"/>
                        <a:pt x="3314" y="5911"/>
                        <a:pt x="3172" y="5922"/>
                      </a:cubicBezTo>
                      <a:cubicBezTo>
                        <a:pt x="3085" y="5933"/>
                        <a:pt x="2997" y="5938"/>
                        <a:pt x="2910" y="5938"/>
                      </a:cubicBezTo>
                      <a:cubicBezTo>
                        <a:pt x="2736" y="5938"/>
                        <a:pt x="2563" y="5918"/>
                        <a:pt x="2396" y="5889"/>
                      </a:cubicBezTo>
                      <a:cubicBezTo>
                        <a:pt x="1991" y="5802"/>
                        <a:pt x="1619" y="5605"/>
                        <a:pt x="1324" y="5320"/>
                      </a:cubicBezTo>
                      <a:cubicBezTo>
                        <a:pt x="1280" y="5288"/>
                        <a:pt x="1225" y="5233"/>
                        <a:pt x="1193" y="5189"/>
                      </a:cubicBezTo>
                      <a:lnTo>
                        <a:pt x="1127" y="5123"/>
                      </a:lnTo>
                      <a:lnTo>
                        <a:pt x="1072" y="5058"/>
                      </a:lnTo>
                      <a:cubicBezTo>
                        <a:pt x="985" y="4981"/>
                        <a:pt x="930" y="4872"/>
                        <a:pt x="908" y="4752"/>
                      </a:cubicBezTo>
                      <a:cubicBezTo>
                        <a:pt x="886" y="4631"/>
                        <a:pt x="864" y="4478"/>
                        <a:pt x="832" y="4314"/>
                      </a:cubicBezTo>
                      <a:lnTo>
                        <a:pt x="832" y="4347"/>
                      </a:lnTo>
                      <a:cubicBezTo>
                        <a:pt x="821" y="4369"/>
                        <a:pt x="810" y="4402"/>
                        <a:pt x="799" y="4434"/>
                      </a:cubicBezTo>
                      <a:cubicBezTo>
                        <a:pt x="799" y="4511"/>
                        <a:pt x="799" y="4599"/>
                        <a:pt x="799" y="4686"/>
                      </a:cubicBezTo>
                      <a:cubicBezTo>
                        <a:pt x="799" y="4752"/>
                        <a:pt x="821" y="4828"/>
                        <a:pt x="853" y="4883"/>
                      </a:cubicBezTo>
                      <a:lnTo>
                        <a:pt x="853" y="4948"/>
                      </a:lnTo>
                      <a:cubicBezTo>
                        <a:pt x="821" y="4959"/>
                        <a:pt x="810" y="4981"/>
                        <a:pt x="799" y="5014"/>
                      </a:cubicBezTo>
                      <a:cubicBezTo>
                        <a:pt x="777" y="5025"/>
                        <a:pt x="766" y="5036"/>
                        <a:pt x="755" y="5047"/>
                      </a:cubicBezTo>
                      <a:cubicBezTo>
                        <a:pt x="755" y="5069"/>
                        <a:pt x="722" y="5058"/>
                        <a:pt x="733" y="5091"/>
                      </a:cubicBezTo>
                      <a:cubicBezTo>
                        <a:pt x="689" y="5069"/>
                        <a:pt x="668" y="5058"/>
                        <a:pt x="635" y="5047"/>
                      </a:cubicBezTo>
                      <a:cubicBezTo>
                        <a:pt x="602" y="4938"/>
                        <a:pt x="591" y="4817"/>
                        <a:pt x="602" y="4708"/>
                      </a:cubicBezTo>
                      <a:cubicBezTo>
                        <a:pt x="613" y="4609"/>
                        <a:pt x="613" y="4522"/>
                        <a:pt x="635" y="4434"/>
                      </a:cubicBezTo>
                      <a:lnTo>
                        <a:pt x="657" y="4347"/>
                      </a:lnTo>
                      <a:cubicBezTo>
                        <a:pt x="668" y="4303"/>
                        <a:pt x="668" y="4259"/>
                        <a:pt x="689" y="4216"/>
                      </a:cubicBezTo>
                      <a:cubicBezTo>
                        <a:pt x="689" y="4194"/>
                        <a:pt x="711" y="4172"/>
                        <a:pt x="722" y="4139"/>
                      </a:cubicBezTo>
                      <a:lnTo>
                        <a:pt x="744" y="4095"/>
                      </a:lnTo>
                      <a:cubicBezTo>
                        <a:pt x="711" y="4041"/>
                        <a:pt x="678" y="3986"/>
                        <a:pt x="635" y="3942"/>
                      </a:cubicBezTo>
                      <a:cubicBezTo>
                        <a:pt x="591" y="3888"/>
                        <a:pt x="536" y="3833"/>
                        <a:pt x="471" y="3800"/>
                      </a:cubicBezTo>
                      <a:cubicBezTo>
                        <a:pt x="536" y="3767"/>
                        <a:pt x="591" y="3691"/>
                        <a:pt x="602" y="3614"/>
                      </a:cubicBezTo>
                      <a:cubicBezTo>
                        <a:pt x="624" y="3516"/>
                        <a:pt x="646" y="3472"/>
                        <a:pt x="678" y="3384"/>
                      </a:cubicBezTo>
                      <a:cubicBezTo>
                        <a:pt x="700" y="3297"/>
                        <a:pt x="711" y="3188"/>
                        <a:pt x="733" y="3122"/>
                      </a:cubicBezTo>
                      <a:cubicBezTo>
                        <a:pt x="766" y="2980"/>
                        <a:pt x="821" y="2838"/>
                        <a:pt x="875" y="2695"/>
                      </a:cubicBezTo>
                      <a:cubicBezTo>
                        <a:pt x="1028" y="2302"/>
                        <a:pt x="1247" y="1941"/>
                        <a:pt x="1521" y="1624"/>
                      </a:cubicBezTo>
                      <a:cubicBezTo>
                        <a:pt x="1608" y="1514"/>
                        <a:pt x="1696" y="1416"/>
                        <a:pt x="1805" y="1328"/>
                      </a:cubicBezTo>
                      <a:lnTo>
                        <a:pt x="1827" y="1306"/>
                      </a:lnTo>
                      <a:lnTo>
                        <a:pt x="1827" y="1295"/>
                      </a:lnTo>
                      <a:cubicBezTo>
                        <a:pt x="1958" y="1175"/>
                        <a:pt x="2111" y="1055"/>
                        <a:pt x="2264" y="945"/>
                      </a:cubicBezTo>
                      <a:lnTo>
                        <a:pt x="2450" y="836"/>
                      </a:lnTo>
                      <a:cubicBezTo>
                        <a:pt x="2494" y="803"/>
                        <a:pt x="2538" y="781"/>
                        <a:pt x="2592" y="760"/>
                      </a:cubicBezTo>
                      <a:cubicBezTo>
                        <a:pt x="2625" y="738"/>
                        <a:pt x="2833" y="639"/>
                        <a:pt x="2866" y="617"/>
                      </a:cubicBezTo>
                      <a:cubicBezTo>
                        <a:pt x="2986" y="574"/>
                        <a:pt x="3117" y="530"/>
                        <a:pt x="3249" y="497"/>
                      </a:cubicBezTo>
                      <a:cubicBezTo>
                        <a:pt x="3336" y="486"/>
                        <a:pt x="3424" y="475"/>
                        <a:pt x="3511" y="475"/>
                      </a:cubicBezTo>
                      <a:close/>
                      <a:moveTo>
                        <a:pt x="3596" y="1"/>
                      </a:moveTo>
                      <a:cubicBezTo>
                        <a:pt x="3476" y="1"/>
                        <a:pt x="3356" y="9"/>
                        <a:pt x="3238" y="27"/>
                      </a:cubicBezTo>
                      <a:cubicBezTo>
                        <a:pt x="2811" y="92"/>
                        <a:pt x="2407" y="256"/>
                        <a:pt x="2057" y="497"/>
                      </a:cubicBezTo>
                      <a:cubicBezTo>
                        <a:pt x="1411" y="924"/>
                        <a:pt x="897" y="1514"/>
                        <a:pt x="558" y="2203"/>
                      </a:cubicBezTo>
                      <a:cubicBezTo>
                        <a:pt x="328" y="2564"/>
                        <a:pt x="164" y="2958"/>
                        <a:pt x="44" y="3363"/>
                      </a:cubicBezTo>
                      <a:cubicBezTo>
                        <a:pt x="11" y="3461"/>
                        <a:pt x="0" y="3570"/>
                        <a:pt x="22" y="3669"/>
                      </a:cubicBezTo>
                      <a:cubicBezTo>
                        <a:pt x="33" y="3767"/>
                        <a:pt x="22" y="3800"/>
                        <a:pt x="44" y="3833"/>
                      </a:cubicBezTo>
                      <a:cubicBezTo>
                        <a:pt x="63" y="3871"/>
                        <a:pt x="107" y="3901"/>
                        <a:pt x="147" y="3901"/>
                      </a:cubicBezTo>
                      <a:cubicBezTo>
                        <a:pt x="153" y="3901"/>
                        <a:pt x="159" y="3900"/>
                        <a:pt x="164" y="3899"/>
                      </a:cubicBezTo>
                      <a:cubicBezTo>
                        <a:pt x="181" y="3904"/>
                        <a:pt x="194" y="3907"/>
                        <a:pt x="208" y="3907"/>
                      </a:cubicBezTo>
                      <a:cubicBezTo>
                        <a:pt x="222" y="3907"/>
                        <a:pt x="235" y="3904"/>
                        <a:pt x="252" y="3899"/>
                      </a:cubicBezTo>
                      <a:lnTo>
                        <a:pt x="274" y="3899"/>
                      </a:lnTo>
                      <a:cubicBezTo>
                        <a:pt x="274" y="3899"/>
                        <a:pt x="263" y="3909"/>
                        <a:pt x="263" y="3920"/>
                      </a:cubicBezTo>
                      <a:cubicBezTo>
                        <a:pt x="252" y="3920"/>
                        <a:pt x="263" y="3920"/>
                        <a:pt x="252" y="3931"/>
                      </a:cubicBezTo>
                      <a:cubicBezTo>
                        <a:pt x="219" y="3986"/>
                        <a:pt x="197" y="4041"/>
                        <a:pt x="197" y="4106"/>
                      </a:cubicBezTo>
                      <a:cubicBezTo>
                        <a:pt x="186" y="4172"/>
                        <a:pt x="186" y="4249"/>
                        <a:pt x="208" y="4314"/>
                      </a:cubicBezTo>
                      <a:cubicBezTo>
                        <a:pt x="274" y="4489"/>
                        <a:pt x="328" y="4675"/>
                        <a:pt x="372" y="4861"/>
                      </a:cubicBezTo>
                      <a:cubicBezTo>
                        <a:pt x="405" y="4981"/>
                        <a:pt x="449" y="5102"/>
                        <a:pt x="514" y="5211"/>
                      </a:cubicBezTo>
                      <a:cubicBezTo>
                        <a:pt x="536" y="5277"/>
                        <a:pt x="580" y="5331"/>
                        <a:pt x="613" y="5386"/>
                      </a:cubicBezTo>
                      <a:cubicBezTo>
                        <a:pt x="657" y="5441"/>
                        <a:pt x="700" y="5484"/>
                        <a:pt x="755" y="5528"/>
                      </a:cubicBezTo>
                      <a:cubicBezTo>
                        <a:pt x="886" y="5648"/>
                        <a:pt x="1050" y="5725"/>
                        <a:pt x="1193" y="5834"/>
                      </a:cubicBezTo>
                      <a:cubicBezTo>
                        <a:pt x="1346" y="5944"/>
                        <a:pt x="1510" y="6042"/>
                        <a:pt x="1674" y="6141"/>
                      </a:cubicBezTo>
                      <a:cubicBezTo>
                        <a:pt x="1947" y="6283"/>
                        <a:pt x="2242" y="6370"/>
                        <a:pt x="2549" y="6403"/>
                      </a:cubicBezTo>
                      <a:cubicBezTo>
                        <a:pt x="2657" y="6415"/>
                        <a:pt x="2766" y="6422"/>
                        <a:pt x="2874" y="6422"/>
                      </a:cubicBezTo>
                      <a:cubicBezTo>
                        <a:pt x="3442" y="6422"/>
                        <a:pt x="3998" y="6254"/>
                        <a:pt x="4485" y="5933"/>
                      </a:cubicBezTo>
                      <a:cubicBezTo>
                        <a:pt x="4835" y="5703"/>
                        <a:pt x="5130" y="5408"/>
                        <a:pt x="5382" y="5058"/>
                      </a:cubicBezTo>
                      <a:cubicBezTo>
                        <a:pt x="5546" y="4839"/>
                        <a:pt x="5699" y="4599"/>
                        <a:pt x="5830" y="4347"/>
                      </a:cubicBezTo>
                      <a:cubicBezTo>
                        <a:pt x="5885" y="4216"/>
                        <a:pt x="5950" y="4095"/>
                        <a:pt x="6005" y="3964"/>
                      </a:cubicBezTo>
                      <a:cubicBezTo>
                        <a:pt x="6060" y="3833"/>
                        <a:pt x="6103" y="3680"/>
                        <a:pt x="6136" y="3527"/>
                      </a:cubicBezTo>
                      <a:cubicBezTo>
                        <a:pt x="6169" y="3253"/>
                        <a:pt x="6180" y="2980"/>
                        <a:pt x="6169" y="2695"/>
                      </a:cubicBezTo>
                      <a:cubicBezTo>
                        <a:pt x="6169" y="2575"/>
                        <a:pt x="6180" y="2455"/>
                        <a:pt x="6202" y="2345"/>
                      </a:cubicBezTo>
                      <a:cubicBezTo>
                        <a:pt x="6202" y="2313"/>
                        <a:pt x="6213" y="2291"/>
                        <a:pt x="6224" y="2258"/>
                      </a:cubicBezTo>
                      <a:cubicBezTo>
                        <a:pt x="6224" y="2247"/>
                        <a:pt x="6235" y="2225"/>
                        <a:pt x="6235" y="2203"/>
                      </a:cubicBezTo>
                      <a:lnTo>
                        <a:pt x="6267" y="2127"/>
                      </a:lnTo>
                      <a:lnTo>
                        <a:pt x="6289" y="2083"/>
                      </a:lnTo>
                      <a:cubicBezTo>
                        <a:pt x="6289" y="2083"/>
                        <a:pt x="6289" y="2072"/>
                        <a:pt x="6289" y="2061"/>
                      </a:cubicBezTo>
                      <a:lnTo>
                        <a:pt x="6278" y="2050"/>
                      </a:lnTo>
                      <a:lnTo>
                        <a:pt x="6235" y="1963"/>
                      </a:lnTo>
                      <a:lnTo>
                        <a:pt x="6202" y="1875"/>
                      </a:lnTo>
                      <a:lnTo>
                        <a:pt x="6191" y="1842"/>
                      </a:lnTo>
                      <a:lnTo>
                        <a:pt x="6180" y="1820"/>
                      </a:lnTo>
                      <a:cubicBezTo>
                        <a:pt x="6060" y="1558"/>
                        <a:pt x="5907" y="1317"/>
                        <a:pt x="5742" y="1088"/>
                      </a:cubicBezTo>
                      <a:cubicBezTo>
                        <a:pt x="5513" y="814"/>
                        <a:pt x="5250" y="574"/>
                        <a:pt x="4955" y="366"/>
                      </a:cubicBezTo>
                      <a:cubicBezTo>
                        <a:pt x="4944" y="355"/>
                        <a:pt x="4922" y="344"/>
                        <a:pt x="4911" y="333"/>
                      </a:cubicBezTo>
                      <a:lnTo>
                        <a:pt x="4900" y="333"/>
                      </a:lnTo>
                      <a:cubicBezTo>
                        <a:pt x="4736" y="235"/>
                        <a:pt x="4550" y="158"/>
                        <a:pt x="4364" y="114"/>
                      </a:cubicBezTo>
                      <a:cubicBezTo>
                        <a:pt x="4111" y="40"/>
                        <a:pt x="3853" y="1"/>
                        <a:pt x="35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54;p3"/>
                <p:cNvSpPr/>
                <p:nvPr/>
              </p:nvSpPr>
              <p:spPr>
                <a:xfrm>
                  <a:off x="7655275" y="794275"/>
                  <a:ext cx="58800" cy="8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3210" extrusionOk="0">
                      <a:moveTo>
                        <a:pt x="2253" y="0"/>
                      </a:moveTo>
                      <a:cubicBezTo>
                        <a:pt x="2253" y="22"/>
                        <a:pt x="2243" y="22"/>
                        <a:pt x="2232" y="22"/>
                      </a:cubicBezTo>
                      <a:cubicBezTo>
                        <a:pt x="2232" y="22"/>
                        <a:pt x="2232" y="33"/>
                        <a:pt x="2232" y="33"/>
                      </a:cubicBezTo>
                      <a:cubicBezTo>
                        <a:pt x="2221" y="44"/>
                        <a:pt x="2199" y="44"/>
                        <a:pt x="2188" y="44"/>
                      </a:cubicBezTo>
                      <a:cubicBezTo>
                        <a:pt x="2166" y="66"/>
                        <a:pt x="2144" y="88"/>
                        <a:pt x="2111" y="99"/>
                      </a:cubicBezTo>
                      <a:cubicBezTo>
                        <a:pt x="2111" y="120"/>
                        <a:pt x="2111" y="131"/>
                        <a:pt x="2111" y="153"/>
                      </a:cubicBezTo>
                      <a:cubicBezTo>
                        <a:pt x="2133" y="208"/>
                        <a:pt x="2144" y="263"/>
                        <a:pt x="2144" y="328"/>
                      </a:cubicBezTo>
                      <a:cubicBezTo>
                        <a:pt x="2144" y="416"/>
                        <a:pt x="2166" y="492"/>
                        <a:pt x="2155" y="558"/>
                      </a:cubicBezTo>
                      <a:cubicBezTo>
                        <a:pt x="2155" y="580"/>
                        <a:pt x="2144" y="602"/>
                        <a:pt x="2144" y="624"/>
                      </a:cubicBezTo>
                      <a:cubicBezTo>
                        <a:pt x="2144" y="656"/>
                        <a:pt x="2144" y="689"/>
                        <a:pt x="2144" y="722"/>
                      </a:cubicBezTo>
                      <a:cubicBezTo>
                        <a:pt x="2144" y="766"/>
                        <a:pt x="2133" y="809"/>
                        <a:pt x="2122" y="853"/>
                      </a:cubicBezTo>
                      <a:cubicBezTo>
                        <a:pt x="2122" y="875"/>
                        <a:pt x="2111" y="886"/>
                        <a:pt x="2100" y="897"/>
                      </a:cubicBezTo>
                      <a:cubicBezTo>
                        <a:pt x="2100" y="908"/>
                        <a:pt x="2111" y="908"/>
                        <a:pt x="2111" y="919"/>
                      </a:cubicBezTo>
                      <a:cubicBezTo>
                        <a:pt x="2111" y="930"/>
                        <a:pt x="2100" y="930"/>
                        <a:pt x="2100" y="941"/>
                      </a:cubicBezTo>
                      <a:cubicBezTo>
                        <a:pt x="2089" y="1061"/>
                        <a:pt x="2057" y="1192"/>
                        <a:pt x="2013" y="1302"/>
                      </a:cubicBezTo>
                      <a:cubicBezTo>
                        <a:pt x="1980" y="1389"/>
                        <a:pt x="1914" y="1444"/>
                        <a:pt x="1893" y="1531"/>
                      </a:cubicBezTo>
                      <a:cubicBezTo>
                        <a:pt x="1893" y="1564"/>
                        <a:pt x="1893" y="1597"/>
                        <a:pt x="1893" y="1619"/>
                      </a:cubicBezTo>
                      <a:cubicBezTo>
                        <a:pt x="1893" y="1630"/>
                        <a:pt x="1882" y="1641"/>
                        <a:pt x="1882" y="1652"/>
                      </a:cubicBezTo>
                      <a:cubicBezTo>
                        <a:pt x="1882" y="1663"/>
                        <a:pt x="1882" y="1663"/>
                        <a:pt x="1882" y="1663"/>
                      </a:cubicBezTo>
                      <a:cubicBezTo>
                        <a:pt x="1849" y="1728"/>
                        <a:pt x="1816" y="1794"/>
                        <a:pt x="1772" y="1849"/>
                      </a:cubicBezTo>
                      <a:cubicBezTo>
                        <a:pt x="1750" y="1892"/>
                        <a:pt x="1718" y="1936"/>
                        <a:pt x="1685" y="1980"/>
                      </a:cubicBezTo>
                      <a:cubicBezTo>
                        <a:pt x="1674" y="2002"/>
                        <a:pt x="1663" y="2002"/>
                        <a:pt x="1652" y="2013"/>
                      </a:cubicBezTo>
                      <a:cubicBezTo>
                        <a:pt x="1630" y="2024"/>
                        <a:pt x="1586" y="2089"/>
                        <a:pt x="1564" y="2111"/>
                      </a:cubicBezTo>
                      <a:cubicBezTo>
                        <a:pt x="1553" y="2133"/>
                        <a:pt x="1521" y="2209"/>
                        <a:pt x="1488" y="2242"/>
                      </a:cubicBezTo>
                      <a:cubicBezTo>
                        <a:pt x="1422" y="2330"/>
                        <a:pt x="1335" y="2395"/>
                        <a:pt x="1247" y="2450"/>
                      </a:cubicBezTo>
                      <a:cubicBezTo>
                        <a:pt x="1171" y="2505"/>
                        <a:pt x="1083" y="2549"/>
                        <a:pt x="985" y="2581"/>
                      </a:cubicBezTo>
                      <a:cubicBezTo>
                        <a:pt x="919" y="2636"/>
                        <a:pt x="853" y="2669"/>
                        <a:pt x="777" y="2702"/>
                      </a:cubicBezTo>
                      <a:cubicBezTo>
                        <a:pt x="744" y="2713"/>
                        <a:pt x="733" y="2734"/>
                        <a:pt x="700" y="2745"/>
                      </a:cubicBezTo>
                      <a:cubicBezTo>
                        <a:pt x="678" y="2756"/>
                        <a:pt x="657" y="2767"/>
                        <a:pt x="624" y="2778"/>
                      </a:cubicBezTo>
                      <a:cubicBezTo>
                        <a:pt x="602" y="2789"/>
                        <a:pt x="591" y="2811"/>
                        <a:pt x="558" y="2822"/>
                      </a:cubicBezTo>
                      <a:cubicBezTo>
                        <a:pt x="536" y="2844"/>
                        <a:pt x="460" y="2877"/>
                        <a:pt x="405" y="2898"/>
                      </a:cubicBezTo>
                      <a:cubicBezTo>
                        <a:pt x="372" y="2920"/>
                        <a:pt x="350" y="2942"/>
                        <a:pt x="328" y="2964"/>
                      </a:cubicBezTo>
                      <a:cubicBezTo>
                        <a:pt x="241" y="3019"/>
                        <a:pt x="143" y="3063"/>
                        <a:pt x="55" y="3117"/>
                      </a:cubicBezTo>
                      <a:cubicBezTo>
                        <a:pt x="55" y="3150"/>
                        <a:pt x="0" y="3183"/>
                        <a:pt x="22" y="3205"/>
                      </a:cubicBezTo>
                      <a:cubicBezTo>
                        <a:pt x="27" y="3208"/>
                        <a:pt x="34" y="3210"/>
                        <a:pt x="41" y="3210"/>
                      </a:cubicBezTo>
                      <a:cubicBezTo>
                        <a:pt x="79" y="3210"/>
                        <a:pt x="140" y="3165"/>
                        <a:pt x="186" y="3128"/>
                      </a:cubicBezTo>
                      <a:cubicBezTo>
                        <a:pt x="241" y="3084"/>
                        <a:pt x="318" y="3052"/>
                        <a:pt x="328" y="3030"/>
                      </a:cubicBezTo>
                      <a:cubicBezTo>
                        <a:pt x="383" y="3030"/>
                        <a:pt x="449" y="2975"/>
                        <a:pt x="503" y="2942"/>
                      </a:cubicBezTo>
                      <a:cubicBezTo>
                        <a:pt x="602" y="2888"/>
                        <a:pt x="678" y="2844"/>
                        <a:pt x="777" y="2789"/>
                      </a:cubicBezTo>
                      <a:cubicBezTo>
                        <a:pt x="875" y="2745"/>
                        <a:pt x="985" y="2680"/>
                        <a:pt x="1050" y="2647"/>
                      </a:cubicBezTo>
                      <a:cubicBezTo>
                        <a:pt x="1083" y="2636"/>
                        <a:pt x="1116" y="2625"/>
                        <a:pt x="1149" y="2614"/>
                      </a:cubicBezTo>
                      <a:cubicBezTo>
                        <a:pt x="1160" y="2614"/>
                        <a:pt x="1160" y="2603"/>
                        <a:pt x="1171" y="2603"/>
                      </a:cubicBezTo>
                      <a:cubicBezTo>
                        <a:pt x="1225" y="2570"/>
                        <a:pt x="1280" y="2559"/>
                        <a:pt x="1313" y="2549"/>
                      </a:cubicBezTo>
                      <a:cubicBezTo>
                        <a:pt x="1346" y="2538"/>
                        <a:pt x="1378" y="2516"/>
                        <a:pt x="1400" y="2494"/>
                      </a:cubicBezTo>
                      <a:cubicBezTo>
                        <a:pt x="1444" y="2461"/>
                        <a:pt x="1477" y="2417"/>
                        <a:pt x="1510" y="2374"/>
                      </a:cubicBezTo>
                      <a:cubicBezTo>
                        <a:pt x="1553" y="2330"/>
                        <a:pt x="1608" y="2286"/>
                        <a:pt x="1663" y="2231"/>
                      </a:cubicBezTo>
                      <a:cubicBezTo>
                        <a:pt x="1718" y="2177"/>
                        <a:pt x="1761" y="2122"/>
                        <a:pt x="1805" y="2056"/>
                      </a:cubicBezTo>
                      <a:cubicBezTo>
                        <a:pt x="1816" y="2034"/>
                        <a:pt x="1838" y="2034"/>
                        <a:pt x="1849" y="2013"/>
                      </a:cubicBezTo>
                      <a:cubicBezTo>
                        <a:pt x="1860" y="2002"/>
                        <a:pt x="1860" y="1980"/>
                        <a:pt x="1871" y="1969"/>
                      </a:cubicBezTo>
                      <a:cubicBezTo>
                        <a:pt x="1882" y="1947"/>
                        <a:pt x="1903" y="1925"/>
                        <a:pt x="1914" y="1903"/>
                      </a:cubicBezTo>
                      <a:cubicBezTo>
                        <a:pt x="1958" y="1838"/>
                        <a:pt x="1991" y="1761"/>
                        <a:pt x="2024" y="1706"/>
                      </a:cubicBezTo>
                      <a:cubicBezTo>
                        <a:pt x="2057" y="1663"/>
                        <a:pt x="2078" y="1641"/>
                        <a:pt x="2100" y="1597"/>
                      </a:cubicBezTo>
                      <a:cubicBezTo>
                        <a:pt x="2111" y="1564"/>
                        <a:pt x="2122" y="1531"/>
                        <a:pt x="2133" y="1488"/>
                      </a:cubicBezTo>
                      <a:cubicBezTo>
                        <a:pt x="2144" y="1455"/>
                        <a:pt x="2155" y="1411"/>
                        <a:pt x="2166" y="1378"/>
                      </a:cubicBezTo>
                      <a:cubicBezTo>
                        <a:pt x="2166" y="1345"/>
                        <a:pt x="2166" y="1269"/>
                        <a:pt x="2177" y="1236"/>
                      </a:cubicBezTo>
                      <a:cubicBezTo>
                        <a:pt x="2188" y="1192"/>
                        <a:pt x="2188" y="1170"/>
                        <a:pt x="2199" y="1138"/>
                      </a:cubicBezTo>
                      <a:lnTo>
                        <a:pt x="2210" y="1094"/>
                      </a:lnTo>
                      <a:cubicBezTo>
                        <a:pt x="2221" y="1050"/>
                        <a:pt x="2232" y="995"/>
                        <a:pt x="2243" y="952"/>
                      </a:cubicBezTo>
                      <a:cubicBezTo>
                        <a:pt x="2253" y="908"/>
                        <a:pt x="2264" y="842"/>
                        <a:pt x="2275" y="799"/>
                      </a:cubicBezTo>
                      <a:cubicBezTo>
                        <a:pt x="2275" y="777"/>
                        <a:pt x="2286" y="755"/>
                        <a:pt x="2286" y="733"/>
                      </a:cubicBezTo>
                      <a:cubicBezTo>
                        <a:pt x="2286" y="711"/>
                        <a:pt x="2286" y="667"/>
                        <a:pt x="2286" y="634"/>
                      </a:cubicBezTo>
                      <a:cubicBezTo>
                        <a:pt x="2286" y="591"/>
                        <a:pt x="2297" y="580"/>
                        <a:pt x="2297" y="558"/>
                      </a:cubicBezTo>
                      <a:cubicBezTo>
                        <a:pt x="2308" y="481"/>
                        <a:pt x="2308" y="405"/>
                        <a:pt x="2319" y="339"/>
                      </a:cubicBezTo>
                      <a:cubicBezTo>
                        <a:pt x="2341" y="252"/>
                        <a:pt x="2352" y="164"/>
                        <a:pt x="2341" y="77"/>
                      </a:cubicBezTo>
                      <a:lnTo>
                        <a:pt x="22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355;p3"/>
                <p:cNvSpPr/>
                <p:nvPr/>
              </p:nvSpPr>
              <p:spPr>
                <a:xfrm>
                  <a:off x="7582800" y="776800"/>
                  <a:ext cx="74400" cy="9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6" h="3904" extrusionOk="0">
                      <a:moveTo>
                        <a:pt x="2939" y="0"/>
                      </a:moveTo>
                      <a:cubicBezTo>
                        <a:pt x="2894" y="0"/>
                        <a:pt x="2806" y="41"/>
                        <a:pt x="2746" y="76"/>
                      </a:cubicBezTo>
                      <a:cubicBezTo>
                        <a:pt x="2681" y="108"/>
                        <a:pt x="2615" y="141"/>
                        <a:pt x="2560" y="185"/>
                      </a:cubicBezTo>
                      <a:cubicBezTo>
                        <a:pt x="2484" y="207"/>
                        <a:pt x="2407" y="251"/>
                        <a:pt x="2352" y="305"/>
                      </a:cubicBezTo>
                      <a:cubicBezTo>
                        <a:pt x="2254" y="393"/>
                        <a:pt x="2167" y="469"/>
                        <a:pt x="2079" y="557"/>
                      </a:cubicBezTo>
                      <a:cubicBezTo>
                        <a:pt x="1992" y="655"/>
                        <a:pt x="1915" y="743"/>
                        <a:pt x="1838" y="852"/>
                      </a:cubicBezTo>
                      <a:cubicBezTo>
                        <a:pt x="1817" y="874"/>
                        <a:pt x="1762" y="929"/>
                        <a:pt x="1751" y="940"/>
                      </a:cubicBezTo>
                      <a:cubicBezTo>
                        <a:pt x="1740" y="951"/>
                        <a:pt x="1751" y="962"/>
                        <a:pt x="1740" y="962"/>
                      </a:cubicBezTo>
                      <a:cubicBezTo>
                        <a:pt x="1696" y="1027"/>
                        <a:pt x="1642" y="1071"/>
                        <a:pt x="1620" y="1104"/>
                      </a:cubicBezTo>
                      <a:cubicBezTo>
                        <a:pt x="1598" y="1137"/>
                        <a:pt x="1576" y="1169"/>
                        <a:pt x="1554" y="1202"/>
                      </a:cubicBezTo>
                      <a:cubicBezTo>
                        <a:pt x="1532" y="1257"/>
                        <a:pt x="1521" y="1333"/>
                        <a:pt x="1499" y="1388"/>
                      </a:cubicBezTo>
                      <a:cubicBezTo>
                        <a:pt x="1467" y="1454"/>
                        <a:pt x="1423" y="1530"/>
                        <a:pt x="1379" y="1596"/>
                      </a:cubicBezTo>
                      <a:cubicBezTo>
                        <a:pt x="1335" y="1662"/>
                        <a:pt x="1292" y="1738"/>
                        <a:pt x="1226" y="1804"/>
                      </a:cubicBezTo>
                      <a:cubicBezTo>
                        <a:pt x="1215" y="1815"/>
                        <a:pt x="1193" y="1826"/>
                        <a:pt x="1182" y="1837"/>
                      </a:cubicBezTo>
                      <a:cubicBezTo>
                        <a:pt x="1171" y="1848"/>
                        <a:pt x="1160" y="1869"/>
                        <a:pt x="1138" y="1880"/>
                      </a:cubicBezTo>
                      <a:cubicBezTo>
                        <a:pt x="1117" y="1902"/>
                        <a:pt x="1095" y="1913"/>
                        <a:pt x="1073" y="1935"/>
                      </a:cubicBezTo>
                      <a:cubicBezTo>
                        <a:pt x="996" y="1990"/>
                        <a:pt x="920" y="2044"/>
                        <a:pt x="865" y="2077"/>
                      </a:cubicBezTo>
                      <a:cubicBezTo>
                        <a:pt x="799" y="2121"/>
                        <a:pt x="767" y="2121"/>
                        <a:pt x="723" y="2143"/>
                      </a:cubicBezTo>
                      <a:cubicBezTo>
                        <a:pt x="690" y="2176"/>
                        <a:pt x="646" y="2208"/>
                        <a:pt x="613" y="2241"/>
                      </a:cubicBezTo>
                      <a:cubicBezTo>
                        <a:pt x="581" y="2274"/>
                        <a:pt x="548" y="2307"/>
                        <a:pt x="515" y="2340"/>
                      </a:cubicBezTo>
                      <a:cubicBezTo>
                        <a:pt x="482" y="2383"/>
                        <a:pt x="449" y="2438"/>
                        <a:pt x="417" y="2493"/>
                      </a:cubicBezTo>
                      <a:cubicBezTo>
                        <a:pt x="384" y="2526"/>
                        <a:pt x="340" y="2580"/>
                        <a:pt x="307" y="2624"/>
                      </a:cubicBezTo>
                      <a:cubicBezTo>
                        <a:pt x="274" y="2668"/>
                        <a:pt x="242" y="2723"/>
                        <a:pt x="209" y="2777"/>
                      </a:cubicBezTo>
                      <a:cubicBezTo>
                        <a:pt x="187" y="2832"/>
                        <a:pt x="165" y="2865"/>
                        <a:pt x="154" y="2919"/>
                      </a:cubicBezTo>
                      <a:lnTo>
                        <a:pt x="132" y="2963"/>
                      </a:lnTo>
                      <a:cubicBezTo>
                        <a:pt x="121" y="2985"/>
                        <a:pt x="110" y="3007"/>
                        <a:pt x="99" y="3029"/>
                      </a:cubicBezTo>
                      <a:cubicBezTo>
                        <a:pt x="88" y="3083"/>
                        <a:pt x="78" y="3116"/>
                        <a:pt x="67" y="3160"/>
                      </a:cubicBezTo>
                      <a:lnTo>
                        <a:pt x="45" y="3258"/>
                      </a:lnTo>
                      <a:cubicBezTo>
                        <a:pt x="23" y="3346"/>
                        <a:pt x="23" y="3433"/>
                        <a:pt x="23" y="3532"/>
                      </a:cubicBezTo>
                      <a:cubicBezTo>
                        <a:pt x="1" y="3641"/>
                        <a:pt x="12" y="3762"/>
                        <a:pt x="45" y="3860"/>
                      </a:cubicBezTo>
                      <a:cubicBezTo>
                        <a:pt x="78" y="3882"/>
                        <a:pt x="99" y="3893"/>
                        <a:pt x="143" y="3904"/>
                      </a:cubicBezTo>
                      <a:cubicBezTo>
                        <a:pt x="132" y="3871"/>
                        <a:pt x="176" y="3893"/>
                        <a:pt x="165" y="3860"/>
                      </a:cubicBezTo>
                      <a:cubicBezTo>
                        <a:pt x="176" y="3849"/>
                        <a:pt x="198" y="3849"/>
                        <a:pt x="209" y="3838"/>
                      </a:cubicBezTo>
                      <a:cubicBezTo>
                        <a:pt x="220" y="3805"/>
                        <a:pt x="242" y="3783"/>
                        <a:pt x="263" y="3762"/>
                      </a:cubicBezTo>
                      <a:cubicBezTo>
                        <a:pt x="253" y="3740"/>
                        <a:pt x="263" y="3729"/>
                        <a:pt x="263" y="3707"/>
                      </a:cubicBezTo>
                      <a:cubicBezTo>
                        <a:pt x="231" y="3652"/>
                        <a:pt x="209" y="3576"/>
                        <a:pt x="220" y="3510"/>
                      </a:cubicBezTo>
                      <a:cubicBezTo>
                        <a:pt x="209" y="3423"/>
                        <a:pt x="209" y="3335"/>
                        <a:pt x="220" y="3248"/>
                      </a:cubicBezTo>
                      <a:cubicBezTo>
                        <a:pt x="220" y="3226"/>
                        <a:pt x="231" y="3193"/>
                        <a:pt x="242" y="3171"/>
                      </a:cubicBezTo>
                      <a:lnTo>
                        <a:pt x="242" y="3138"/>
                      </a:lnTo>
                      <a:cubicBezTo>
                        <a:pt x="242" y="3105"/>
                        <a:pt x="242" y="3083"/>
                        <a:pt x="253" y="3062"/>
                      </a:cubicBezTo>
                      <a:cubicBezTo>
                        <a:pt x="263" y="3007"/>
                        <a:pt x="285" y="2963"/>
                        <a:pt x="307" y="2908"/>
                      </a:cubicBezTo>
                      <a:cubicBezTo>
                        <a:pt x="318" y="2898"/>
                        <a:pt x="340" y="2887"/>
                        <a:pt x="351" y="2876"/>
                      </a:cubicBezTo>
                      <a:cubicBezTo>
                        <a:pt x="340" y="2865"/>
                        <a:pt x="340" y="2865"/>
                        <a:pt x="351" y="2854"/>
                      </a:cubicBezTo>
                      <a:cubicBezTo>
                        <a:pt x="351" y="2843"/>
                        <a:pt x="362" y="2843"/>
                        <a:pt x="362" y="2832"/>
                      </a:cubicBezTo>
                      <a:cubicBezTo>
                        <a:pt x="428" y="2701"/>
                        <a:pt x="515" y="2580"/>
                        <a:pt x="624" y="2471"/>
                      </a:cubicBezTo>
                      <a:cubicBezTo>
                        <a:pt x="701" y="2405"/>
                        <a:pt x="799" y="2383"/>
                        <a:pt x="887" y="2318"/>
                      </a:cubicBezTo>
                      <a:cubicBezTo>
                        <a:pt x="898" y="2285"/>
                        <a:pt x="920" y="2252"/>
                        <a:pt x="942" y="2219"/>
                      </a:cubicBezTo>
                      <a:cubicBezTo>
                        <a:pt x="953" y="2208"/>
                        <a:pt x="963" y="2208"/>
                        <a:pt x="974" y="2198"/>
                      </a:cubicBezTo>
                      <a:cubicBezTo>
                        <a:pt x="985" y="2187"/>
                        <a:pt x="974" y="2187"/>
                        <a:pt x="985" y="2176"/>
                      </a:cubicBezTo>
                      <a:cubicBezTo>
                        <a:pt x="1040" y="2132"/>
                        <a:pt x="1128" y="2088"/>
                        <a:pt x="1204" y="2023"/>
                      </a:cubicBezTo>
                      <a:cubicBezTo>
                        <a:pt x="1270" y="1968"/>
                        <a:pt x="1292" y="1924"/>
                        <a:pt x="1346" y="1880"/>
                      </a:cubicBezTo>
                      <a:cubicBezTo>
                        <a:pt x="1368" y="1858"/>
                        <a:pt x="1379" y="1858"/>
                        <a:pt x="1401" y="1837"/>
                      </a:cubicBezTo>
                      <a:cubicBezTo>
                        <a:pt x="1445" y="1793"/>
                        <a:pt x="1477" y="1749"/>
                        <a:pt x="1499" y="1694"/>
                      </a:cubicBezTo>
                      <a:cubicBezTo>
                        <a:pt x="1521" y="1640"/>
                        <a:pt x="1543" y="1574"/>
                        <a:pt x="1565" y="1508"/>
                      </a:cubicBezTo>
                      <a:cubicBezTo>
                        <a:pt x="1609" y="1388"/>
                        <a:pt x="1663" y="1268"/>
                        <a:pt x="1718" y="1148"/>
                      </a:cubicBezTo>
                      <a:cubicBezTo>
                        <a:pt x="1773" y="1049"/>
                        <a:pt x="1849" y="962"/>
                        <a:pt x="1926" y="874"/>
                      </a:cubicBezTo>
                      <a:cubicBezTo>
                        <a:pt x="1970" y="787"/>
                        <a:pt x="2035" y="721"/>
                        <a:pt x="2112" y="655"/>
                      </a:cubicBezTo>
                      <a:cubicBezTo>
                        <a:pt x="2134" y="633"/>
                        <a:pt x="2156" y="601"/>
                        <a:pt x="2177" y="579"/>
                      </a:cubicBezTo>
                      <a:cubicBezTo>
                        <a:pt x="2199" y="557"/>
                        <a:pt x="2221" y="535"/>
                        <a:pt x="2254" y="513"/>
                      </a:cubicBezTo>
                      <a:cubicBezTo>
                        <a:pt x="2276" y="491"/>
                        <a:pt x="2287" y="469"/>
                        <a:pt x="2309" y="437"/>
                      </a:cubicBezTo>
                      <a:cubicBezTo>
                        <a:pt x="2363" y="404"/>
                        <a:pt x="2418" y="360"/>
                        <a:pt x="2484" y="327"/>
                      </a:cubicBezTo>
                      <a:cubicBezTo>
                        <a:pt x="2517" y="305"/>
                        <a:pt x="2538" y="273"/>
                        <a:pt x="2571" y="251"/>
                      </a:cubicBezTo>
                      <a:cubicBezTo>
                        <a:pt x="2670" y="185"/>
                        <a:pt x="2779" y="130"/>
                        <a:pt x="2899" y="98"/>
                      </a:cubicBezTo>
                      <a:cubicBezTo>
                        <a:pt x="2910" y="54"/>
                        <a:pt x="2976" y="43"/>
                        <a:pt x="2965" y="10"/>
                      </a:cubicBezTo>
                      <a:cubicBezTo>
                        <a:pt x="2960" y="3"/>
                        <a:pt x="2951" y="0"/>
                        <a:pt x="29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6" name="Google Shape;356;p3"/>
              <p:cNvGrpSpPr/>
              <p:nvPr/>
            </p:nvGrpSpPr>
            <p:grpSpPr>
              <a:xfrm flipH="1">
                <a:off x="8982713" y="915338"/>
                <a:ext cx="32825" cy="22950"/>
                <a:chOff x="8097425" y="1383825"/>
                <a:chExt cx="32825" cy="22950"/>
              </a:xfrm>
            </p:grpSpPr>
            <p:sp>
              <p:nvSpPr>
                <p:cNvPr id="357" name="Google Shape;357;p3"/>
                <p:cNvSpPr/>
                <p:nvPr/>
              </p:nvSpPr>
              <p:spPr>
                <a:xfrm>
                  <a:off x="8123125" y="14043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358;p3"/>
                <p:cNvSpPr/>
                <p:nvPr/>
              </p:nvSpPr>
              <p:spPr>
                <a:xfrm>
                  <a:off x="8097425" y="1383825"/>
                  <a:ext cx="32825" cy="2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" h="918" extrusionOk="0">
                      <a:moveTo>
                        <a:pt x="711" y="119"/>
                      </a:moveTo>
                      <a:cubicBezTo>
                        <a:pt x="788" y="119"/>
                        <a:pt x="853" y="130"/>
                        <a:pt x="919" y="163"/>
                      </a:cubicBezTo>
                      <a:cubicBezTo>
                        <a:pt x="941" y="163"/>
                        <a:pt x="952" y="174"/>
                        <a:pt x="974" y="185"/>
                      </a:cubicBezTo>
                      <a:cubicBezTo>
                        <a:pt x="995" y="196"/>
                        <a:pt x="1017" y="207"/>
                        <a:pt x="1039" y="229"/>
                      </a:cubicBezTo>
                      <a:cubicBezTo>
                        <a:pt x="1072" y="229"/>
                        <a:pt x="1094" y="240"/>
                        <a:pt x="1116" y="261"/>
                      </a:cubicBezTo>
                      <a:cubicBezTo>
                        <a:pt x="1138" y="283"/>
                        <a:pt x="1170" y="316"/>
                        <a:pt x="1192" y="360"/>
                      </a:cubicBezTo>
                      <a:cubicBezTo>
                        <a:pt x="1214" y="415"/>
                        <a:pt x="1203" y="480"/>
                        <a:pt x="1159" y="524"/>
                      </a:cubicBezTo>
                      <a:cubicBezTo>
                        <a:pt x="1149" y="546"/>
                        <a:pt x="1138" y="557"/>
                        <a:pt x="1127" y="579"/>
                      </a:cubicBezTo>
                      <a:cubicBezTo>
                        <a:pt x="1116" y="590"/>
                        <a:pt x="1105" y="601"/>
                        <a:pt x="1094" y="611"/>
                      </a:cubicBezTo>
                      <a:cubicBezTo>
                        <a:pt x="1094" y="622"/>
                        <a:pt x="1094" y="633"/>
                        <a:pt x="1094" y="633"/>
                      </a:cubicBezTo>
                      <a:cubicBezTo>
                        <a:pt x="1094" y="655"/>
                        <a:pt x="1083" y="677"/>
                        <a:pt x="1072" y="699"/>
                      </a:cubicBezTo>
                      <a:cubicBezTo>
                        <a:pt x="1050" y="721"/>
                        <a:pt x="1039" y="754"/>
                        <a:pt x="1017" y="776"/>
                      </a:cubicBezTo>
                      <a:lnTo>
                        <a:pt x="1006" y="786"/>
                      </a:lnTo>
                      <a:cubicBezTo>
                        <a:pt x="1006" y="786"/>
                        <a:pt x="995" y="797"/>
                        <a:pt x="984" y="808"/>
                      </a:cubicBezTo>
                      <a:lnTo>
                        <a:pt x="974" y="830"/>
                      </a:lnTo>
                      <a:lnTo>
                        <a:pt x="952" y="830"/>
                      </a:lnTo>
                      <a:cubicBezTo>
                        <a:pt x="941" y="841"/>
                        <a:pt x="930" y="852"/>
                        <a:pt x="908" y="863"/>
                      </a:cubicBezTo>
                      <a:cubicBezTo>
                        <a:pt x="897" y="874"/>
                        <a:pt x="886" y="885"/>
                        <a:pt x="864" y="885"/>
                      </a:cubicBezTo>
                      <a:lnTo>
                        <a:pt x="853" y="885"/>
                      </a:lnTo>
                      <a:cubicBezTo>
                        <a:pt x="853" y="885"/>
                        <a:pt x="842" y="874"/>
                        <a:pt x="842" y="874"/>
                      </a:cubicBezTo>
                      <a:cubicBezTo>
                        <a:pt x="842" y="863"/>
                        <a:pt x="842" y="863"/>
                        <a:pt x="842" y="863"/>
                      </a:cubicBezTo>
                      <a:lnTo>
                        <a:pt x="842" y="852"/>
                      </a:lnTo>
                      <a:cubicBezTo>
                        <a:pt x="842" y="852"/>
                        <a:pt x="842" y="841"/>
                        <a:pt x="853" y="841"/>
                      </a:cubicBezTo>
                      <a:lnTo>
                        <a:pt x="700" y="841"/>
                      </a:lnTo>
                      <a:cubicBezTo>
                        <a:pt x="689" y="830"/>
                        <a:pt x="667" y="830"/>
                        <a:pt x="656" y="830"/>
                      </a:cubicBezTo>
                      <a:cubicBezTo>
                        <a:pt x="645" y="819"/>
                        <a:pt x="634" y="819"/>
                        <a:pt x="634" y="808"/>
                      </a:cubicBezTo>
                      <a:cubicBezTo>
                        <a:pt x="624" y="797"/>
                        <a:pt x="613" y="797"/>
                        <a:pt x="602" y="786"/>
                      </a:cubicBezTo>
                      <a:lnTo>
                        <a:pt x="569" y="786"/>
                      </a:lnTo>
                      <a:cubicBezTo>
                        <a:pt x="547" y="786"/>
                        <a:pt x="525" y="776"/>
                        <a:pt x="503" y="776"/>
                      </a:cubicBezTo>
                      <a:lnTo>
                        <a:pt x="492" y="776"/>
                      </a:lnTo>
                      <a:cubicBezTo>
                        <a:pt x="459" y="776"/>
                        <a:pt x="438" y="765"/>
                        <a:pt x="405" y="754"/>
                      </a:cubicBezTo>
                      <a:cubicBezTo>
                        <a:pt x="383" y="743"/>
                        <a:pt x="372" y="732"/>
                        <a:pt x="350" y="721"/>
                      </a:cubicBezTo>
                      <a:cubicBezTo>
                        <a:pt x="339" y="710"/>
                        <a:pt x="317" y="699"/>
                        <a:pt x="306" y="688"/>
                      </a:cubicBezTo>
                      <a:cubicBezTo>
                        <a:pt x="284" y="677"/>
                        <a:pt x="274" y="666"/>
                        <a:pt x="252" y="655"/>
                      </a:cubicBezTo>
                      <a:cubicBezTo>
                        <a:pt x="241" y="644"/>
                        <a:pt x="230" y="622"/>
                        <a:pt x="230" y="611"/>
                      </a:cubicBezTo>
                      <a:cubicBezTo>
                        <a:pt x="208" y="590"/>
                        <a:pt x="186" y="535"/>
                        <a:pt x="164" y="513"/>
                      </a:cubicBezTo>
                      <a:lnTo>
                        <a:pt x="153" y="480"/>
                      </a:lnTo>
                      <a:cubicBezTo>
                        <a:pt x="142" y="469"/>
                        <a:pt x="142" y="469"/>
                        <a:pt x="142" y="458"/>
                      </a:cubicBezTo>
                      <a:cubicBezTo>
                        <a:pt x="109" y="382"/>
                        <a:pt x="109" y="436"/>
                        <a:pt x="142" y="371"/>
                      </a:cubicBezTo>
                      <a:cubicBezTo>
                        <a:pt x="164" y="327"/>
                        <a:pt x="197" y="294"/>
                        <a:pt x="230" y="261"/>
                      </a:cubicBezTo>
                      <a:cubicBezTo>
                        <a:pt x="252" y="229"/>
                        <a:pt x="284" y="207"/>
                        <a:pt x="306" y="196"/>
                      </a:cubicBezTo>
                      <a:cubicBezTo>
                        <a:pt x="361" y="163"/>
                        <a:pt x="427" y="141"/>
                        <a:pt x="481" y="130"/>
                      </a:cubicBezTo>
                      <a:cubicBezTo>
                        <a:pt x="514" y="119"/>
                        <a:pt x="547" y="119"/>
                        <a:pt x="569" y="119"/>
                      </a:cubicBezTo>
                      <a:close/>
                      <a:moveTo>
                        <a:pt x="647" y="1"/>
                      </a:moveTo>
                      <a:cubicBezTo>
                        <a:pt x="483" y="1"/>
                        <a:pt x="330" y="55"/>
                        <a:pt x="197" y="152"/>
                      </a:cubicBezTo>
                      <a:cubicBezTo>
                        <a:pt x="153" y="185"/>
                        <a:pt x="120" y="218"/>
                        <a:pt x="88" y="261"/>
                      </a:cubicBezTo>
                      <a:cubicBezTo>
                        <a:pt x="66" y="283"/>
                        <a:pt x="44" y="305"/>
                        <a:pt x="33" y="338"/>
                      </a:cubicBezTo>
                      <a:lnTo>
                        <a:pt x="0" y="393"/>
                      </a:lnTo>
                      <a:lnTo>
                        <a:pt x="0" y="404"/>
                      </a:lnTo>
                      <a:lnTo>
                        <a:pt x="0" y="426"/>
                      </a:lnTo>
                      <a:lnTo>
                        <a:pt x="11" y="458"/>
                      </a:lnTo>
                      <a:lnTo>
                        <a:pt x="11" y="469"/>
                      </a:lnTo>
                      <a:cubicBezTo>
                        <a:pt x="22" y="491"/>
                        <a:pt x="33" y="524"/>
                        <a:pt x="44" y="557"/>
                      </a:cubicBezTo>
                      <a:cubicBezTo>
                        <a:pt x="77" y="611"/>
                        <a:pt x="109" y="666"/>
                        <a:pt x="142" y="721"/>
                      </a:cubicBezTo>
                      <a:cubicBezTo>
                        <a:pt x="197" y="776"/>
                        <a:pt x="252" y="819"/>
                        <a:pt x="328" y="852"/>
                      </a:cubicBezTo>
                      <a:cubicBezTo>
                        <a:pt x="361" y="874"/>
                        <a:pt x="405" y="885"/>
                        <a:pt x="438" y="896"/>
                      </a:cubicBezTo>
                      <a:cubicBezTo>
                        <a:pt x="470" y="896"/>
                        <a:pt x="503" y="907"/>
                        <a:pt x="536" y="907"/>
                      </a:cubicBezTo>
                      <a:cubicBezTo>
                        <a:pt x="602" y="918"/>
                        <a:pt x="667" y="918"/>
                        <a:pt x="733" y="918"/>
                      </a:cubicBezTo>
                      <a:lnTo>
                        <a:pt x="963" y="918"/>
                      </a:lnTo>
                      <a:cubicBezTo>
                        <a:pt x="974" y="907"/>
                        <a:pt x="995" y="907"/>
                        <a:pt x="1017" y="885"/>
                      </a:cubicBezTo>
                      <a:cubicBezTo>
                        <a:pt x="1028" y="874"/>
                        <a:pt x="1039" y="874"/>
                        <a:pt x="1039" y="863"/>
                      </a:cubicBezTo>
                      <a:cubicBezTo>
                        <a:pt x="1050" y="852"/>
                        <a:pt x="1050" y="841"/>
                        <a:pt x="1039" y="830"/>
                      </a:cubicBezTo>
                      <a:cubicBezTo>
                        <a:pt x="1039" y="830"/>
                        <a:pt x="1028" y="819"/>
                        <a:pt x="1028" y="819"/>
                      </a:cubicBezTo>
                      <a:lnTo>
                        <a:pt x="1061" y="819"/>
                      </a:lnTo>
                      <a:cubicBezTo>
                        <a:pt x="1083" y="819"/>
                        <a:pt x="1094" y="808"/>
                        <a:pt x="1105" y="786"/>
                      </a:cubicBezTo>
                      <a:lnTo>
                        <a:pt x="1116" y="765"/>
                      </a:lnTo>
                      <a:cubicBezTo>
                        <a:pt x="1127" y="754"/>
                        <a:pt x="1127" y="743"/>
                        <a:pt x="1149" y="732"/>
                      </a:cubicBezTo>
                      <a:lnTo>
                        <a:pt x="1192" y="699"/>
                      </a:lnTo>
                      <a:cubicBezTo>
                        <a:pt x="1203" y="677"/>
                        <a:pt x="1225" y="666"/>
                        <a:pt x="1236" y="644"/>
                      </a:cubicBezTo>
                      <a:cubicBezTo>
                        <a:pt x="1247" y="611"/>
                        <a:pt x="1269" y="579"/>
                        <a:pt x="1280" y="557"/>
                      </a:cubicBezTo>
                      <a:cubicBezTo>
                        <a:pt x="1291" y="524"/>
                        <a:pt x="1302" y="480"/>
                        <a:pt x="1302" y="447"/>
                      </a:cubicBezTo>
                      <a:cubicBezTo>
                        <a:pt x="1313" y="382"/>
                        <a:pt x="1302" y="327"/>
                        <a:pt x="1258" y="272"/>
                      </a:cubicBezTo>
                      <a:cubicBezTo>
                        <a:pt x="1192" y="174"/>
                        <a:pt x="1083" y="108"/>
                        <a:pt x="974" y="65"/>
                      </a:cubicBezTo>
                      <a:cubicBezTo>
                        <a:pt x="908" y="32"/>
                        <a:pt x="831" y="21"/>
                        <a:pt x="766" y="10"/>
                      </a:cubicBezTo>
                      <a:cubicBezTo>
                        <a:pt x="726" y="4"/>
                        <a:pt x="686" y="1"/>
                        <a:pt x="6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359;p3"/>
                <p:cNvSpPr/>
                <p:nvPr/>
              </p:nvSpPr>
              <p:spPr>
                <a:xfrm>
                  <a:off x="8114375" y="1399650"/>
                  <a:ext cx="8775" cy="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09" extrusionOk="0">
                      <a:moveTo>
                        <a:pt x="142" y="153"/>
                      </a:moveTo>
                      <a:cubicBezTo>
                        <a:pt x="141" y="155"/>
                        <a:pt x="139" y="156"/>
                        <a:pt x="138" y="158"/>
                      </a:cubicBezTo>
                      <a:lnTo>
                        <a:pt x="138" y="158"/>
                      </a:lnTo>
                      <a:cubicBezTo>
                        <a:pt x="144" y="156"/>
                        <a:pt x="149" y="155"/>
                        <a:pt x="154" y="154"/>
                      </a:cubicBezTo>
                      <a:lnTo>
                        <a:pt x="154" y="154"/>
                      </a:lnTo>
                      <a:cubicBezTo>
                        <a:pt x="154" y="154"/>
                        <a:pt x="154" y="154"/>
                        <a:pt x="153" y="153"/>
                      </a:cubicBezTo>
                      <a:close/>
                      <a:moveTo>
                        <a:pt x="138" y="158"/>
                      </a:moveTo>
                      <a:lnTo>
                        <a:pt x="138" y="158"/>
                      </a:lnTo>
                      <a:cubicBezTo>
                        <a:pt x="124" y="162"/>
                        <a:pt x="108" y="169"/>
                        <a:pt x="88" y="175"/>
                      </a:cubicBezTo>
                      <a:lnTo>
                        <a:pt x="0" y="175"/>
                      </a:lnTo>
                      <a:cubicBezTo>
                        <a:pt x="0" y="186"/>
                        <a:pt x="11" y="186"/>
                        <a:pt x="22" y="186"/>
                      </a:cubicBezTo>
                      <a:lnTo>
                        <a:pt x="66" y="186"/>
                      </a:lnTo>
                      <a:cubicBezTo>
                        <a:pt x="77" y="186"/>
                        <a:pt x="99" y="175"/>
                        <a:pt x="110" y="175"/>
                      </a:cubicBezTo>
                      <a:cubicBezTo>
                        <a:pt x="119" y="175"/>
                        <a:pt x="129" y="167"/>
                        <a:pt x="138" y="158"/>
                      </a:cubicBezTo>
                      <a:close/>
                      <a:moveTo>
                        <a:pt x="350" y="0"/>
                      </a:moveTo>
                      <a:cubicBezTo>
                        <a:pt x="328" y="22"/>
                        <a:pt x="306" y="44"/>
                        <a:pt x="296" y="66"/>
                      </a:cubicBezTo>
                      <a:cubicBezTo>
                        <a:pt x="285" y="88"/>
                        <a:pt x="274" y="121"/>
                        <a:pt x="274" y="143"/>
                      </a:cubicBezTo>
                      <a:lnTo>
                        <a:pt x="252" y="143"/>
                      </a:lnTo>
                      <a:cubicBezTo>
                        <a:pt x="246" y="148"/>
                        <a:pt x="238" y="151"/>
                        <a:pt x="230" y="151"/>
                      </a:cubicBezTo>
                      <a:cubicBezTo>
                        <a:pt x="222" y="151"/>
                        <a:pt x="213" y="148"/>
                        <a:pt x="208" y="143"/>
                      </a:cubicBezTo>
                      <a:lnTo>
                        <a:pt x="164" y="153"/>
                      </a:lnTo>
                      <a:cubicBezTo>
                        <a:pt x="161" y="153"/>
                        <a:pt x="158" y="154"/>
                        <a:pt x="154" y="154"/>
                      </a:cubicBezTo>
                      <a:lnTo>
                        <a:pt x="154" y="154"/>
                      </a:lnTo>
                      <a:cubicBezTo>
                        <a:pt x="164" y="164"/>
                        <a:pt x="165" y="165"/>
                        <a:pt x="175" y="175"/>
                      </a:cubicBezTo>
                      <a:cubicBezTo>
                        <a:pt x="175" y="175"/>
                        <a:pt x="175" y="186"/>
                        <a:pt x="186" y="186"/>
                      </a:cubicBezTo>
                      <a:lnTo>
                        <a:pt x="175" y="208"/>
                      </a:lnTo>
                      <a:lnTo>
                        <a:pt x="208" y="208"/>
                      </a:lnTo>
                      <a:cubicBezTo>
                        <a:pt x="219" y="197"/>
                        <a:pt x="230" y="197"/>
                        <a:pt x="241" y="186"/>
                      </a:cubicBezTo>
                      <a:cubicBezTo>
                        <a:pt x="252" y="186"/>
                        <a:pt x="252" y="186"/>
                        <a:pt x="263" y="175"/>
                      </a:cubicBezTo>
                      <a:lnTo>
                        <a:pt x="274" y="164"/>
                      </a:lnTo>
                      <a:lnTo>
                        <a:pt x="285" y="153"/>
                      </a:lnTo>
                      <a:cubicBezTo>
                        <a:pt x="296" y="143"/>
                        <a:pt x="306" y="143"/>
                        <a:pt x="306" y="132"/>
                      </a:cubicBezTo>
                      <a:cubicBezTo>
                        <a:pt x="317" y="121"/>
                        <a:pt x="317" y="121"/>
                        <a:pt x="328" y="110"/>
                      </a:cubicBezTo>
                      <a:cubicBezTo>
                        <a:pt x="339" y="99"/>
                        <a:pt x="339" y="88"/>
                        <a:pt x="350" y="77"/>
                      </a:cubicBezTo>
                      <a:cubicBezTo>
                        <a:pt x="350" y="77"/>
                        <a:pt x="350" y="66"/>
                        <a:pt x="350" y="55"/>
                      </a:cubicBezTo>
                      <a:lnTo>
                        <a:pt x="350" y="33"/>
                      </a:lnTo>
                      <a:lnTo>
                        <a:pt x="3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360;p3"/>
                <p:cNvSpPr/>
                <p:nvPr/>
              </p:nvSpPr>
              <p:spPr>
                <a:xfrm>
                  <a:off x="8106175" y="1390350"/>
                  <a:ext cx="18875" cy="1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" h="657" extrusionOk="0">
                      <a:moveTo>
                        <a:pt x="131" y="0"/>
                      </a:moveTo>
                      <a:cubicBezTo>
                        <a:pt x="120" y="0"/>
                        <a:pt x="109" y="0"/>
                        <a:pt x="88" y="22"/>
                      </a:cubicBezTo>
                      <a:cubicBezTo>
                        <a:pt x="77" y="22"/>
                        <a:pt x="66" y="33"/>
                        <a:pt x="66" y="44"/>
                      </a:cubicBezTo>
                      <a:cubicBezTo>
                        <a:pt x="44" y="44"/>
                        <a:pt x="33" y="66"/>
                        <a:pt x="33" y="88"/>
                      </a:cubicBezTo>
                      <a:cubicBezTo>
                        <a:pt x="22" y="99"/>
                        <a:pt x="11" y="132"/>
                        <a:pt x="11" y="154"/>
                      </a:cubicBezTo>
                      <a:cubicBezTo>
                        <a:pt x="0" y="175"/>
                        <a:pt x="11" y="197"/>
                        <a:pt x="22" y="230"/>
                      </a:cubicBezTo>
                      <a:cubicBezTo>
                        <a:pt x="22" y="230"/>
                        <a:pt x="22" y="241"/>
                        <a:pt x="33" y="252"/>
                      </a:cubicBezTo>
                      <a:cubicBezTo>
                        <a:pt x="33" y="252"/>
                        <a:pt x="44" y="274"/>
                        <a:pt x="44" y="274"/>
                      </a:cubicBezTo>
                      <a:lnTo>
                        <a:pt x="66" y="296"/>
                      </a:lnTo>
                      <a:cubicBezTo>
                        <a:pt x="77" y="307"/>
                        <a:pt x="88" y="307"/>
                        <a:pt x="99" y="307"/>
                      </a:cubicBezTo>
                      <a:cubicBezTo>
                        <a:pt x="109" y="318"/>
                        <a:pt x="120" y="329"/>
                        <a:pt x="131" y="340"/>
                      </a:cubicBezTo>
                      <a:cubicBezTo>
                        <a:pt x="142" y="350"/>
                        <a:pt x="153" y="361"/>
                        <a:pt x="164" y="383"/>
                      </a:cubicBezTo>
                      <a:lnTo>
                        <a:pt x="175" y="394"/>
                      </a:lnTo>
                      <a:cubicBezTo>
                        <a:pt x="175" y="405"/>
                        <a:pt x="175" y="405"/>
                        <a:pt x="186" y="416"/>
                      </a:cubicBezTo>
                      <a:cubicBezTo>
                        <a:pt x="186" y="427"/>
                        <a:pt x="197" y="438"/>
                        <a:pt x="208" y="449"/>
                      </a:cubicBezTo>
                      <a:cubicBezTo>
                        <a:pt x="197" y="460"/>
                        <a:pt x="197" y="471"/>
                        <a:pt x="208" y="482"/>
                      </a:cubicBezTo>
                      <a:cubicBezTo>
                        <a:pt x="208" y="493"/>
                        <a:pt x="208" y="493"/>
                        <a:pt x="219" y="504"/>
                      </a:cubicBezTo>
                      <a:cubicBezTo>
                        <a:pt x="219" y="515"/>
                        <a:pt x="219" y="515"/>
                        <a:pt x="230" y="525"/>
                      </a:cubicBezTo>
                      <a:cubicBezTo>
                        <a:pt x="241" y="536"/>
                        <a:pt x="252" y="547"/>
                        <a:pt x="252" y="547"/>
                      </a:cubicBezTo>
                      <a:cubicBezTo>
                        <a:pt x="263" y="558"/>
                        <a:pt x="274" y="569"/>
                        <a:pt x="284" y="569"/>
                      </a:cubicBezTo>
                      <a:cubicBezTo>
                        <a:pt x="295" y="580"/>
                        <a:pt x="306" y="591"/>
                        <a:pt x="317" y="591"/>
                      </a:cubicBezTo>
                      <a:cubicBezTo>
                        <a:pt x="328" y="602"/>
                        <a:pt x="339" y="602"/>
                        <a:pt x="350" y="602"/>
                      </a:cubicBezTo>
                      <a:lnTo>
                        <a:pt x="503" y="602"/>
                      </a:lnTo>
                      <a:cubicBezTo>
                        <a:pt x="503" y="613"/>
                        <a:pt x="503" y="613"/>
                        <a:pt x="492" y="624"/>
                      </a:cubicBezTo>
                      <a:cubicBezTo>
                        <a:pt x="492" y="635"/>
                        <a:pt x="492" y="635"/>
                        <a:pt x="492" y="635"/>
                      </a:cubicBezTo>
                      <a:cubicBezTo>
                        <a:pt x="492" y="635"/>
                        <a:pt x="503" y="646"/>
                        <a:pt x="514" y="657"/>
                      </a:cubicBezTo>
                      <a:lnTo>
                        <a:pt x="525" y="657"/>
                      </a:lnTo>
                      <a:cubicBezTo>
                        <a:pt x="536" y="646"/>
                        <a:pt x="558" y="635"/>
                        <a:pt x="569" y="635"/>
                      </a:cubicBezTo>
                      <a:cubicBezTo>
                        <a:pt x="580" y="624"/>
                        <a:pt x="602" y="613"/>
                        <a:pt x="613" y="602"/>
                      </a:cubicBezTo>
                      <a:lnTo>
                        <a:pt x="624" y="591"/>
                      </a:lnTo>
                      <a:lnTo>
                        <a:pt x="645" y="569"/>
                      </a:lnTo>
                      <a:cubicBezTo>
                        <a:pt x="645" y="569"/>
                        <a:pt x="656" y="558"/>
                        <a:pt x="667" y="547"/>
                      </a:cubicBezTo>
                      <a:lnTo>
                        <a:pt x="678" y="547"/>
                      </a:lnTo>
                      <a:cubicBezTo>
                        <a:pt x="689" y="515"/>
                        <a:pt x="711" y="493"/>
                        <a:pt x="722" y="460"/>
                      </a:cubicBezTo>
                      <a:cubicBezTo>
                        <a:pt x="733" y="449"/>
                        <a:pt x="744" y="427"/>
                        <a:pt x="755" y="405"/>
                      </a:cubicBezTo>
                      <a:cubicBezTo>
                        <a:pt x="755" y="394"/>
                        <a:pt x="755" y="394"/>
                        <a:pt x="755" y="383"/>
                      </a:cubicBezTo>
                      <a:lnTo>
                        <a:pt x="755" y="372"/>
                      </a:lnTo>
                      <a:cubicBezTo>
                        <a:pt x="755" y="350"/>
                        <a:pt x="755" y="318"/>
                        <a:pt x="744" y="296"/>
                      </a:cubicBezTo>
                      <a:cubicBezTo>
                        <a:pt x="744" y="274"/>
                        <a:pt x="744" y="263"/>
                        <a:pt x="744" y="252"/>
                      </a:cubicBezTo>
                      <a:cubicBezTo>
                        <a:pt x="733" y="241"/>
                        <a:pt x="744" y="241"/>
                        <a:pt x="744" y="241"/>
                      </a:cubicBezTo>
                      <a:cubicBezTo>
                        <a:pt x="733" y="230"/>
                        <a:pt x="733" y="219"/>
                        <a:pt x="722" y="208"/>
                      </a:cubicBezTo>
                      <a:cubicBezTo>
                        <a:pt x="722" y="197"/>
                        <a:pt x="711" y="186"/>
                        <a:pt x="700" y="186"/>
                      </a:cubicBezTo>
                      <a:cubicBezTo>
                        <a:pt x="678" y="165"/>
                        <a:pt x="656" y="143"/>
                        <a:pt x="634" y="132"/>
                      </a:cubicBezTo>
                      <a:cubicBezTo>
                        <a:pt x="624" y="121"/>
                        <a:pt x="624" y="121"/>
                        <a:pt x="580" y="88"/>
                      </a:cubicBezTo>
                      <a:cubicBezTo>
                        <a:pt x="569" y="88"/>
                        <a:pt x="547" y="77"/>
                        <a:pt x="525" y="66"/>
                      </a:cubicBezTo>
                      <a:lnTo>
                        <a:pt x="514" y="66"/>
                      </a:lnTo>
                      <a:lnTo>
                        <a:pt x="492" y="55"/>
                      </a:lnTo>
                      <a:lnTo>
                        <a:pt x="470" y="55"/>
                      </a:lnTo>
                      <a:cubicBezTo>
                        <a:pt x="459" y="55"/>
                        <a:pt x="449" y="55"/>
                        <a:pt x="438" y="44"/>
                      </a:cubicBezTo>
                      <a:lnTo>
                        <a:pt x="416" y="44"/>
                      </a:lnTo>
                      <a:cubicBezTo>
                        <a:pt x="394" y="44"/>
                        <a:pt x="361" y="44"/>
                        <a:pt x="339" y="55"/>
                      </a:cubicBezTo>
                      <a:cubicBezTo>
                        <a:pt x="339" y="66"/>
                        <a:pt x="328" y="66"/>
                        <a:pt x="328" y="77"/>
                      </a:cubicBezTo>
                      <a:cubicBezTo>
                        <a:pt x="339" y="77"/>
                        <a:pt x="350" y="77"/>
                        <a:pt x="372" y="66"/>
                      </a:cubicBezTo>
                      <a:cubicBezTo>
                        <a:pt x="376" y="62"/>
                        <a:pt x="380" y="61"/>
                        <a:pt x="385" y="61"/>
                      </a:cubicBezTo>
                      <a:cubicBezTo>
                        <a:pt x="395" y="61"/>
                        <a:pt x="405" y="66"/>
                        <a:pt x="405" y="66"/>
                      </a:cubicBezTo>
                      <a:cubicBezTo>
                        <a:pt x="416" y="66"/>
                        <a:pt x="438" y="66"/>
                        <a:pt x="449" y="77"/>
                      </a:cubicBezTo>
                      <a:cubicBezTo>
                        <a:pt x="470" y="77"/>
                        <a:pt x="492" y="88"/>
                        <a:pt x="514" y="99"/>
                      </a:cubicBezTo>
                      <a:cubicBezTo>
                        <a:pt x="536" y="99"/>
                        <a:pt x="558" y="110"/>
                        <a:pt x="580" y="121"/>
                      </a:cubicBezTo>
                      <a:cubicBezTo>
                        <a:pt x="580" y="132"/>
                        <a:pt x="591" y="132"/>
                        <a:pt x="591" y="143"/>
                      </a:cubicBezTo>
                      <a:cubicBezTo>
                        <a:pt x="591" y="143"/>
                        <a:pt x="613" y="165"/>
                        <a:pt x="624" y="165"/>
                      </a:cubicBezTo>
                      <a:lnTo>
                        <a:pt x="634" y="175"/>
                      </a:lnTo>
                      <a:cubicBezTo>
                        <a:pt x="645" y="186"/>
                        <a:pt x="656" y="186"/>
                        <a:pt x="667" y="197"/>
                      </a:cubicBezTo>
                      <a:cubicBezTo>
                        <a:pt x="667" y="208"/>
                        <a:pt x="678" y="219"/>
                        <a:pt x="689" y="230"/>
                      </a:cubicBezTo>
                      <a:cubicBezTo>
                        <a:pt x="700" y="241"/>
                        <a:pt x="700" y="263"/>
                        <a:pt x="700" y="274"/>
                      </a:cubicBezTo>
                      <a:lnTo>
                        <a:pt x="700" y="285"/>
                      </a:lnTo>
                      <a:lnTo>
                        <a:pt x="700" y="296"/>
                      </a:lnTo>
                      <a:cubicBezTo>
                        <a:pt x="711" y="307"/>
                        <a:pt x="711" y="307"/>
                        <a:pt x="700" y="318"/>
                      </a:cubicBezTo>
                      <a:cubicBezTo>
                        <a:pt x="711" y="329"/>
                        <a:pt x="711" y="350"/>
                        <a:pt x="700" y="361"/>
                      </a:cubicBezTo>
                      <a:cubicBezTo>
                        <a:pt x="700" y="372"/>
                        <a:pt x="700" y="372"/>
                        <a:pt x="700" y="383"/>
                      </a:cubicBezTo>
                      <a:lnTo>
                        <a:pt x="700" y="405"/>
                      </a:lnTo>
                      <a:lnTo>
                        <a:pt x="700" y="427"/>
                      </a:lnTo>
                      <a:cubicBezTo>
                        <a:pt x="700" y="438"/>
                        <a:pt x="700" y="449"/>
                        <a:pt x="689" y="460"/>
                      </a:cubicBezTo>
                      <a:cubicBezTo>
                        <a:pt x="689" y="471"/>
                        <a:pt x="678" y="482"/>
                        <a:pt x="667" y="482"/>
                      </a:cubicBezTo>
                      <a:cubicBezTo>
                        <a:pt x="667" y="493"/>
                        <a:pt x="656" y="504"/>
                        <a:pt x="656" y="504"/>
                      </a:cubicBezTo>
                      <a:cubicBezTo>
                        <a:pt x="645" y="515"/>
                        <a:pt x="634" y="525"/>
                        <a:pt x="624" y="536"/>
                      </a:cubicBezTo>
                      <a:lnTo>
                        <a:pt x="613" y="536"/>
                      </a:lnTo>
                      <a:lnTo>
                        <a:pt x="602" y="558"/>
                      </a:lnTo>
                      <a:cubicBezTo>
                        <a:pt x="602" y="558"/>
                        <a:pt x="591" y="558"/>
                        <a:pt x="591" y="569"/>
                      </a:cubicBezTo>
                      <a:cubicBezTo>
                        <a:pt x="580" y="569"/>
                        <a:pt x="558" y="580"/>
                        <a:pt x="547" y="580"/>
                      </a:cubicBezTo>
                      <a:lnTo>
                        <a:pt x="525" y="580"/>
                      </a:lnTo>
                      <a:lnTo>
                        <a:pt x="525" y="558"/>
                      </a:lnTo>
                      <a:lnTo>
                        <a:pt x="514" y="558"/>
                      </a:lnTo>
                      <a:cubicBezTo>
                        <a:pt x="503" y="558"/>
                        <a:pt x="514" y="558"/>
                        <a:pt x="514" y="547"/>
                      </a:cubicBezTo>
                      <a:cubicBezTo>
                        <a:pt x="514" y="547"/>
                        <a:pt x="503" y="536"/>
                        <a:pt x="503" y="536"/>
                      </a:cubicBezTo>
                      <a:lnTo>
                        <a:pt x="492" y="536"/>
                      </a:lnTo>
                      <a:cubicBezTo>
                        <a:pt x="481" y="547"/>
                        <a:pt x="470" y="547"/>
                        <a:pt x="449" y="547"/>
                      </a:cubicBezTo>
                      <a:cubicBezTo>
                        <a:pt x="438" y="558"/>
                        <a:pt x="416" y="558"/>
                        <a:pt x="405" y="569"/>
                      </a:cubicBezTo>
                      <a:lnTo>
                        <a:pt x="372" y="569"/>
                      </a:lnTo>
                      <a:cubicBezTo>
                        <a:pt x="361" y="558"/>
                        <a:pt x="350" y="558"/>
                        <a:pt x="339" y="558"/>
                      </a:cubicBezTo>
                      <a:lnTo>
                        <a:pt x="328" y="547"/>
                      </a:lnTo>
                      <a:cubicBezTo>
                        <a:pt x="306" y="547"/>
                        <a:pt x="284" y="525"/>
                        <a:pt x="274" y="504"/>
                      </a:cubicBezTo>
                      <a:cubicBezTo>
                        <a:pt x="263" y="493"/>
                        <a:pt x="263" y="471"/>
                        <a:pt x="252" y="449"/>
                      </a:cubicBezTo>
                      <a:cubicBezTo>
                        <a:pt x="252" y="449"/>
                        <a:pt x="241" y="438"/>
                        <a:pt x="241" y="438"/>
                      </a:cubicBezTo>
                      <a:cubicBezTo>
                        <a:pt x="230" y="427"/>
                        <a:pt x="230" y="405"/>
                        <a:pt x="219" y="394"/>
                      </a:cubicBezTo>
                      <a:lnTo>
                        <a:pt x="197" y="361"/>
                      </a:lnTo>
                      <a:lnTo>
                        <a:pt x="197" y="350"/>
                      </a:lnTo>
                      <a:lnTo>
                        <a:pt x="175" y="329"/>
                      </a:lnTo>
                      <a:cubicBezTo>
                        <a:pt x="164" y="318"/>
                        <a:pt x="153" y="307"/>
                        <a:pt x="142" y="307"/>
                      </a:cubicBezTo>
                      <a:cubicBezTo>
                        <a:pt x="120" y="296"/>
                        <a:pt x="99" y="274"/>
                        <a:pt x="77" y="263"/>
                      </a:cubicBezTo>
                      <a:cubicBezTo>
                        <a:pt x="55" y="252"/>
                        <a:pt x="44" y="230"/>
                        <a:pt x="44" y="208"/>
                      </a:cubicBezTo>
                      <a:cubicBezTo>
                        <a:pt x="33" y="197"/>
                        <a:pt x="22" y="175"/>
                        <a:pt x="33" y="165"/>
                      </a:cubicBezTo>
                      <a:lnTo>
                        <a:pt x="33" y="143"/>
                      </a:lnTo>
                      <a:lnTo>
                        <a:pt x="33" y="132"/>
                      </a:lnTo>
                      <a:cubicBezTo>
                        <a:pt x="33" y="110"/>
                        <a:pt x="44" y="88"/>
                        <a:pt x="55" y="77"/>
                      </a:cubicBezTo>
                      <a:cubicBezTo>
                        <a:pt x="55" y="77"/>
                        <a:pt x="55" y="66"/>
                        <a:pt x="66" y="66"/>
                      </a:cubicBezTo>
                      <a:cubicBezTo>
                        <a:pt x="88" y="44"/>
                        <a:pt x="99" y="33"/>
                        <a:pt x="120" y="22"/>
                      </a:cubicBezTo>
                      <a:cubicBezTo>
                        <a:pt x="120" y="11"/>
                        <a:pt x="131" y="11"/>
                        <a:pt x="1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1" name="Google Shape;361;p3"/>
              <p:cNvGrpSpPr/>
              <p:nvPr/>
            </p:nvGrpSpPr>
            <p:grpSpPr>
              <a:xfrm flipH="1">
                <a:off x="7816938" y="829200"/>
                <a:ext cx="115950" cy="86125"/>
                <a:chOff x="8839525" y="1569650"/>
                <a:chExt cx="115950" cy="86125"/>
              </a:xfrm>
            </p:grpSpPr>
            <p:sp>
              <p:nvSpPr>
                <p:cNvPr id="362" name="Google Shape;362;p3"/>
                <p:cNvSpPr/>
                <p:nvPr/>
              </p:nvSpPr>
              <p:spPr>
                <a:xfrm>
                  <a:off x="8839525" y="1569650"/>
                  <a:ext cx="1159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8" h="3445" extrusionOk="0">
                      <a:moveTo>
                        <a:pt x="2421" y="0"/>
                      </a:moveTo>
                      <a:cubicBezTo>
                        <a:pt x="2294" y="0"/>
                        <a:pt x="2167" y="17"/>
                        <a:pt x="2045" y="47"/>
                      </a:cubicBezTo>
                      <a:cubicBezTo>
                        <a:pt x="1575" y="167"/>
                        <a:pt x="1149" y="375"/>
                        <a:pt x="766" y="660"/>
                      </a:cubicBezTo>
                      <a:lnTo>
                        <a:pt x="635" y="747"/>
                      </a:lnTo>
                      <a:lnTo>
                        <a:pt x="427" y="878"/>
                      </a:lnTo>
                      <a:lnTo>
                        <a:pt x="197" y="1031"/>
                      </a:lnTo>
                      <a:lnTo>
                        <a:pt x="142" y="1075"/>
                      </a:lnTo>
                      <a:lnTo>
                        <a:pt x="0" y="1174"/>
                      </a:lnTo>
                      <a:lnTo>
                        <a:pt x="306" y="1206"/>
                      </a:lnTo>
                      <a:cubicBezTo>
                        <a:pt x="331" y="1206"/>
                        <a:pt x="360" y="1214"/>
                        <a:pt x="382" y="1214"/>
                      </a:cubicBezTo>
                      <a:cubicBezTo>
                        <a:pt x="398" y="1214"/>
                        <a:pt x="411" y="1210"/>
                        <a:pt x="416" y="1195"/>
                      </a:cubicBezTo>
                      <a:lnTo>
                        <a:pt x="449" y="1174"/>
                      </a:lnTo>
                      <a:lnTo>
                        <a:pt x="449" y="1174"/>
                      </a:lnTo>
                      <a:cubicBezTo>
                        <a:pt x="427" y="1206"/>
                        <a:pt x="416" y="1239"/>
                        <a:pt x="405" y="1283"/>
                      </a:cubicBezTo>
                      <a:cubicBezTo>
                        <a:pt x="383" y="1316"/>
                        <a:pt x="372" y="1360"/>
                        <a:pt x="361" y="1403"/>
                      </a:cubicBezTo>
                      <a:cubicBezTo>
                        <a:pt x="361" y="1414"/>
                        <a:pt x="361" y="1458"/>
                        <a:pt x="383" y="1469"/>
                      </a:cubicBezTo>
                      <a:cubicBezTo>
                        <a:pt x="391" y="1477"/>
                        <a:pt x="404" y="1484"/>
                        <a:pt x="415" y="1484"/>
                      </a:cubicBezTo>
                      <a:cubicBezTo>
                        <a:pt x="419" y="1484"/>
                        <a:pt x="424" y="1483"/>
                        <a:pt x="427" y="1480"/>
                      </a:cubicBezTo>
                      <a:cubicBezTo>
                        <a:pt x="449" y="1480"/>
                        <a:pt x="460" y="1469"/>
                        <a:pt x="481" y="1469"/>
                      </a:cubicBezTo>
                      <a:lnTo>
                        <a:pt x="602" y="1469"/>
                      </a:lnTo>
                      <a:cubicBezTo>
                        <a:pt x="667" y="1469"/>
                        <a:pt x="722" y="1436"/>
                        <a:pt x="755" y="1392"/>
                      </a:cubicBezTo>
                      <a:cubicBezTo>
                        <a:pt x="777" y="1349"/>
                        <a:pt x="788" y="1327"/>
                        <a:pt x="810" y="1305"/>
                      </a:cubicBezTo>
                      <a:cubicBezTo>
                        <a:pt x="831" y="1250"/>
                        <a:pt x="853" y="1206"/>
                        <a:pt x="853" y="1152"/>
                      </a:cubicBezTo>
                      <a:cubicBezTo>
                        <a:pt x="853" y="1119"/>
                        <a:pt x="853" y="1097"/>
                        <a:pt x="842" y="1075"/>
                      </a:cubicBezTo>
                      <a:lnTo>
                        <a:pt x="831" y="1042"/>
                      </a:lnTo>
                      <a:lnTo>
                        <a:pt x="831" y="1020"/>
                      </a:lnTo>
                      <a:lnTo>
                        <a:pt x="810" y="1020"/>
                      </a:lnTo>
                      <a:cubicBezTo>
                        <a:pt x="799" y="1020"/>
                        <a:pt x="799" y="1010"/>
                        <a:pt x="810" y="999"/>
                      </a:cubicBezTo>
                      <a:lnTo>
                        <a:pt x="820" y="988"/>
                      </a:lnTo>
                      <a:lnTo>
                        <a:pt x="864" y="966"/>
                      </a:lnTo>
                      <a:lnTo>
                        <a:pt x="952" y="900"/>
                      </a:lnTo>
                      <a:cubicBezTo>
                        <a:pt x="1006" y="867"/>
                        <a:pt x="1061" y="824"/>
                        <a:pt x="1116" y="791"/>
                      </a:cubicBezTo>
                      <a:cubicBezTo>
                        <a:pt x="1225" y="714"/>
                        <a:pt x="1345" y="649"/>
                        <a:pt x="1466" y="583"/>
                      </a:cubicBezTo>
                      <a:cubicBezTo>
                        <a:pt x="1542" y="539"/>
                        <a:pt x="1619" y="506"/>
                        <a:pt x="1706" y="474"/>
                      </a:cubicBezTo>
                      <a:lnTo>
                        <a:pt x="1717" y="463"/>
                      </a:lnTo>
                      <a:cubicBezTo>
                        <a:pt x="1794" y="441"/>
                        <a:pt x="1870" y="408"/>
                        <a:pt x="1936" y="397"/>
                      </a:cubicBezTo>
                      <a:cubicBezTo>
                        <a:pt x="1980" y="364"/>
                        <a:pt x="2035" y="342"/>
                        <a:pt x="2078" y="310"/>
                      </a:cubicBezTo>
                      <a:cubicBezTo>
                        <a:pt x="2122" y="277"/>
                        <a:pt x="2188" y="255"/>
                        <a:pt x="2242" y="244"/>
                      </a:cubicBezTo>
                      <a:cubicBezTo>
                        <a:pt x="2297" y="211"/>
                        <a:pt x="2341" y="189"/>
                        <a:pt x="2395" y="167"/>
                      </a:cubicBezTo>
                      <a:cubicBezTo>
                        <a:pt x="2419" y="160"/>
                        <a:pt x="2447" y="152"/>
                        <a:pt x="2478" y="152"/>
                      </a:cubicBezTo>
                      <a:cubicBezTo>
                        <a:pt x="2490" y="152"/>
                        <a:pt x="2503" y="153"/>
                        <a:pt x="2516" y="156"/>
                      </a:cubicBezTo>
                      <a:cubicBezTo>
                        <a:pt x="2549" y="156"/>
                        <a:pt x="2570" y="178"/>
                        <a:pt x="2570" y="189"/>
                      </a:cubicBezTo>
                      <a:cubicBezTo>
                        <a:pt x="2570" y="195"/>
                        <a:pt x="2557" y="195"/>
                        <a:pt x="2540" y="195"/>
                      </a:cubicBezTo>
                      <a:cubicBezTo>
                        <a:pt x="2524" y="195"/>
                        <a:pt x="2505" y="195"/>
                        <a:pt x="2494" y="200"/>
                      </a:cubicBezTo>
                      <a:cubicBezTo>
                        <a:pt x="2406" y="211"/>
                        <a:pt x="2319" y="233"/>
                        <a:pt x="2242" y="288"/>
                      </a:cubicBezTo>
                      <a:cubicBezTo>
                        <a:pt x="2210" y="299"/>
                        <a:pt x="2188" y="321"/>
                        <a:pt x="2166" y="331"/>
                      </a:cubicBezTo>
                      <a:lnTo>
                        <a:pt x="2133" y="342"/>
                      </a:lnTo>
                      <a:lnTo>
                        <a:pt x="2188" y="331"/>
                      </a:lnTo>
                      <a:cubicBezTo>
                        <a:pt x="2242" y="331"/>
                        <a:pt x="2286" y="321"/>
                        <a:pt x="2286" y="321"/>
                      </a:cubicBezTo>
                      <a:cubicBezTo>
                        <a:pt x="2297" y="321"/>
                        <a:pt x="2450" y="310"/>
                        <a:pt x="2483" y="310"/>
                      </a:cubicBezTo>
                      <a:cubicBezTo>
                        <a:pt x="2560" y="310"/>
                        <a:pt x="2647" y="321"/>
                        <a:pt x="2724" y="342"/>
                      </a:cubicBezTo>
                      <a:cubicBezTo>
                        <a:pt x="2778" y="353"/>
                        <a:pt x="2833" y="375"/>
                        <a:pt x="2877" y="397"/>
                      </a:cubicBezTo>
                      <a:cubicBezTo>
                        <a:pt x="2975" y="441"/>
                        <a:pt x="3150" y="550"/>
                        <a:pt x="3249" y="594"/>
                      </a:cubicBezTo>
                      <a:cubicBezTo>
                        <a:pt x="3281" y="616"/>
                        <a:pt x="3314" y="638"/>
                        <a:pt x="3347" y="670"/>
                      </a:cubicBezTo>
                      <a:lnTo>
                        <a:pt x="3369" y="681"/>
                      </a:lnTo>
                      <a:cubicBezTo>
                        <a:pt x="3391" y="703"/>
                        <a:pt x="3413" y="714"/>
                        <a:pt x="3434" y="736"/>
                      </a:cubicBezTo>
                      <a:cubicBezTo>
                        <a:pt x="3719" y="966"/>
                        <a:pt x="3959" y="1250"/>
                        <a:pt x="4134" y="1567"/>
                      </a:cubicBezTo>
                      <a:cubicBezTo>
                        <a:pt x="4200" y="1677"/>
                        <a:pt x="4255" y="1786"/>
                        <a:pt x="4288" y="1906"/>
                      </a:cubicBezTo>
                      <a:lnTo>
                        <a:pt x="4309" y="1983"/>
                      </a:lnTo>
                      <a:lnTo>
                        <a:pt x="4320" y="2060"/>
                      </a:lnTo>
                      <a:lnTo>
                        <a:pt x="4320" y="2081"/>
                      </a:lnTo>
                      <a:lnTo>
                        <a:pt x="4299" y="2125"/>
                      </a:lnTo>
                      <a:cubicBezTo>
                        <a:pt x="4233" y="2224"/>
                        <a:pt x="4167" y="2322"/>
                        <a:pt x="4102" y="2420"/>
                      </a:cubicBezTo>
                      <a:cubicBezTo>
                        <a:pt x="4047" y="2519"/>
                        <a:pt x="3981" y="2606"/>
                        <a:pt x="3916" y="2683"/>
                      </a:cubicBezTo>
                      <a:cubicBezTo>
                        <a:pt x="3872" y="2738"/>
                        <a:pt x="3784" y="2803"/>
                        <a:pt x="3741" y="2847"/>
                      </a:cubicBezTo>
                      <a:cubicBezTo>
                        <a:pt x="3675" y="2913"/>
                        <a:pt x="3609" y="2967"/>
                        <a:pt x="3533" y="3022"/>
                      </a:cubicBezTo>
                      <a:cubicBezTo>
                        <a:pt x="3489" y="3044"/>
                        <a:pt x="3456" y="3066"/>
                        <a:pt x="3413" y="3088"/>
                      </a:cubicBezTo>
                      <a:lnTo>
                        <a:pt x="3216" y="3110"/>
                      </a:lnTo>
                      <a:cubicBezTo>
                        <a:pt x="3085" y="3110"/>
                        <a:pt x="2942" y="3120"/>
                        <a:pt x="2811" y="3131"/>
                      </a:cubicBezTo>
                      <a:lnTo>
                        <a:pt x="2603" y="3131"/>
                      </a:lnTo>
                      <a:cubicBezTo>
                        <a:pt x="2554" y="3126"/>
                        <a:pt x="2502" y="3123"/>
                        <a:pt x="2449" y="3123"/>
                      </a:cubicBezTo>
                      <a:cubicBezTo>
                        <a:pt x="2395" y="3123"/>
                        <a:pt x="2341" y="3126"/>
                        <a:pt x="2286" y="3131"/>
                      </a:cubicBezTo>
                      <a:cubicBezTo>
                        <a:pt x="2242" y="3137"/>
                        <a:pt x="2196" y="3140"/>
                        <a:pt x="2148" y="3140"/>
                      </a:cubicBezTo>
                      <a:cubicBezTo>
                        <a:pt x="2100" y="3140"/>
                        <a:pt x="2051" y="3137"/>
                        <a:pt x="2002" y="3131"/>
                      </a:cubicBezTo>
                      <a:cubicBezTo>
                        <a:pt x="1827" y="3110"/>
                        <a:pt x="1663" y="3066"/>
                        <a:pt x="1510" y="3022"/>
                      </a:cubicBezTo>
                      <a:cubicBezTo>
                        <a:pt x="1291" y="2945"/>
                        <a:pt x="1105" y="2792"/>
                        <a:pt x="995" y="2595"/>
                      </a:cubicBezTo>
                      <a:lnTo>
                        <a:pt x="995" y="2595"/>
                      </a:lnTo>
                      <a:cubicBezTo>
                        <a:pt x="1017" y="2661"/>
                        <a:pt x="1039" y="2716"/>
                        <a:pt x="1083" y="2770"/>
                      </a:cubicBezTo>
                      <a:cubicBezTo>
                        <a:pt x="1105" y="2814"/>
                        <a:pt x="1138" y="2847"/>
                        <a:pt x="1192" y="2858"/>
                      </a:cubicBezTo>
                      <a:cubicBezTo>
                        <a:pt x="1203" y="2869"/>
                        <a:pt x="1203" y="2880"/>
                        <a:pt x="1214" y="2891"/>
                      </a:cubicBezTo>
                      <a:cubicBezTo>
                        <a:pt x="1214" y="2902"/>
                        <a:pt x="1225" y="2924"/>
                        <a:pt x="1236" y="2945"/>
                      </a:cubicBezTo>
                      <a:cubicBezTo>
                        <a:pt x="1236" y="2956"/>
                        <a:pt x="1236" y="2956"/>
                        <a:pt x="1236" y="2967"/>
                      </a:cubicBezTo>
                      <a:cubicBezTo>
                        <a:pt x="1258" y="2978"/>
                        <a:pt x="1236" y="2989"/>
                        <a:pt x="1258" y="3000"/>
                      </a:cubicBezTo>
                      <a:cubicBezTo>
                        <a:pt x="1247" y="3011"/>
                        <a:pt x="1214" y="3022"/>
                        <a:pt x="1192" y="3033"/>
                      </a:cubicBezTo>
                      <a:cubicBezTo>
                        <a:pt x="1105" y="3000"/>
                        <a:pt x="1028" y="2935"/>
                        <a:pt x="985" y="2847"/>
                      </a:cubicBezTo>
                      <a:cubicBezTo>
                        <a:pt x="941" y="2781"/>
                        <a:pt x="919" y="2716"/>
                        <a:pt x="897" y="2639"/>
                      </a:cubicBezTo>
                      <a:lnTo>
                        <a:pt x="897" y="2563"/>
                      </a:lnTo>
                      <a:cubicBezTo>
                        <a:pt x="897" y="2541"/>
                        <a:pt x="897" y="2497"/>
                        <a:pt x="886" y="2464"/>
                      </a:cubicBezTo>
                      <a:cubicBezTo>
                        <a:pt x="886" y="2431"/>
                        <a:pt x="886" y="2431"/>
                        <a:pt x="886" y="2410"/>
                      </a:cubicBezTo>
                      <a:lnTo>
                        <a:pt x="886" y="2311"/>
                      </a:lnTo>
                      <a:cubicBezTo>
                        <a:pt x="875" y="2278"/>
                        <a:pt x="864" y="2245"/>
                        <a:pt x="853" y="2202"/>
                      </a:cubicBezTo>
                      <a:lnTo>
                        <a:pt x="842" y="2070"/>
                      </a:lnTo>
                      <a:cubicBezTo>
                        <a:pt x="842" y="2016"/>
                        <a:pt x="842" y="1983"/>
                        <a:pt x="820" y="1906"/>
                      </a:cubicBezTo>
                      <a:cubicBezTo>
                        <a:pt x="810" y="1841"/>
                        <a:pt x="788" y="1786"/>
                        <a:pt x="766" y="1731"/>
                      </a:cubicBezTo>
                      <a:cubicBezTo>
                        <a:pt x="744" y="1666"/>
                        <a:pt x="711" y="1611"/>
                        <a:pt x="667" y="1556"/>
                      </a:cubicBezTo>
                      <a:cubicBezTo>
                        <a:pt x="635" y="1513"/>
                        <a:pt x="602" y="1480"/>
                        <a:pt x="580" y="1480"/>
                      </a:cubicBezTo>
                      <a:cubicBezTo>
                        <a:pt x="565" y="1480"/>
                        <a:pt x="541" y="1485"/>
                        <a:pt x="520" y="1485"/>
                      </a:cubicBezTo>
                      <a:cubicBezTo>
                        <a:pt x="509" y="1485"/>
                        <a:pt x="500" y="1484"/>
                        <a:pt x="492" y="1480"/>
                      </a:cubicBezTo>
                      <a:lnTo>
                        <a:pt x="481" y="1480"/>
                      </a:lnTo>
                      <a:cubicBezTo>
                        <a:pt x="477" y="1478"/>
                        <a:pt x="473" y="1478"/>
                        <a:pt x="468" y="1478"/>
                      </a:cubicBezTo>
                      <a:cubicBezTo>
                        <a:pt x="438" y="1478"/>
                        <a:pt x="402" y="1510"/>
                        <a:pt x="383" y="1567"/>
                      </a:cubicBezTo>
                      <a:cubicBezTo>
                        <a:pt x="361" y="1622"/>
                        <a:pt x="361" y="1699"/>
                        <a:pt x="383" y="1764"/>
                      </a:cubicBezTo>
                      <a:cubicBezTo>
                        <a:pt x="405" y="1819"/>
                        <a:pt x="438" y="1874"/>
                        <a:pt x="449" y="1928"/>
                      </a:cubicBezTo>
                      <a:cubicBezTo>
                        <a:pt x="460" y="1950"/>
                        <a:pt x="470" y="1972"/>
                        <a:pt x="481" y="1994"/>
                      </a:cubicBezTo>
                      <a:lnTo>
                        <a:pt x="492" y="2081"/>
                      </a:lnTo>
                      <a:lnTo>
                        <a:pt x="525" y="2289"/>
                      </a:lnTo>
                      <a:cubicBezTo>
                        <a:pt x="547" y="2366"/>
                        <a:pt x="569" y="2431"/>
                        <a:pt x="591" y="2497"/>
                      </a:cubicBezTo>
                      <a:cubicBezTo>
                        <a:pt x="613" y="2552"/>
                        <a:pt x="645" y="2606"/>
                        <a:pt x="678" y="2650"/>
                      </a:cubicBezTo>
                      <a:cubicBezTo>
                        <a:pt x="711" y="2705"/>
                        <a:pt x="744" y="2749"/>
                        <a:pt x="777" y="2803"/>
                      </a:cubicBezTo>
                      <a:cubicBezTo>
                        <a:pt x="853" y="2902"/>
                        <a:pt x="930" y="2989"/>
                        <a:pt x="1028" y="3077"/>
                      </a:cubicBezTo>
                      <a:cubicBezTo>
                        <a:pt x="1181" y="3197"/>
                        <a:pt x="1356" y="3285"/>
                        <a:pt x="1542" y="3328"/>
                      </a:cubicBezTo>
                      <a:cubicBezTo>
                        <a:pt x="1868" y="3407"/>
                        <a:pt x="2193" y="3444"/>
                        <a:pt x="2518" y="3444"/>
                      </a:cubicBezTo>
                      <a:cubicBezTo>
                        <a:pt x="2598" y="3444"/>
                        <a:pt x="2677" y="3442"/>
                        <a:pt x="2756" y="3438"/>
                      </a:cubicBezTo>
                      <a:cubicBezTo>
                        <a:pt x="2888" y="3438"/>
                        <a:pt x="3008" y="3427"/>
                        <a:pt x="3139" y="3416"/>
                      </a:cubicBezTo>
                      <a:lnTo>
                        <a:pt x="3314" y="3394"/>
                      </a:lnTo>
                      <a:lnTo>
                        <a:pt x="3478" y="3394"/>
                      </a:lnTo>
                      <a:cubicBezTo>
                        <a:pt x="3511" y="3383"/>
                        <a:pt x="3533" y="3361"/>
                        <a:pt x="3555" y="3361"/>
                      </a:cubicBezTo>
                      <a:cubicBezTo>
                        <a:pt x="3872" y="3186"/>
                        <a:pt x="4145" y="2924"/>
                        <a:pt x="4331" y="2617"/>
                      </a:cubicBezTo>
                      <a:cubicBezTo>
                        <a:pt x="4375" y="2541"/>
                        <a:pt x="4419" y="2475"/>
                        <a:pt x="4463" y="2399"/>
                      </a:cubicBezTo>
                      <a:lnTo>
                        <a:pt x="4627" y="2136"/>
                      </a:lnTo>
                      <a:cubicBezTo>
                        <a:pt x="4638" y="2103"/>
                        <a:pt x="4616" y="2070"/>
                        <a:pt x="4605" y="2038"/>
                      </a:cubicBezTo>
                      <a:lnTo>
                        <a:pt x="4583" y="1950"/>
                      </a:lnTo>
                      <a:cubicBezTo>
                        <a:pt x="4583" y="1906"/>
                        <a:pt x="4561" y="1863"/>
                        <a:pt x="4550" y="1819"/>
                      </a:cubicBezTo>
                      <a:cubicBezTo>
                        <a:pt x="4517" y="1742"/>
                        <a:pt x="4484" y="1655"/>
                        <a:pt x="4452" y="1578"/>
                      </a:cubicBezTo>
                      <a:cubicBezTo>
                        <a:pt x="4375" y="1414"/>
                        <a:pt x="4288" y="1261"/>
                        <a:pt x="4189" y="1119"/>
                      </a:cubicBezTo>
                      <a:cubicBezTo>
                        <a:pt x="4058" y="944"/>
                        <a:pt x="3916" y="780"/>
                        <a:pt x="3763" y="627"/>
                      </a:cubicBezTo>
                      <a:lnTo>
                        <a:pt x="3741" y="594"/>
                      </a:lnTo>
                      <a:cubicBezTo>
                        <a:pt x="3653" y="517"/>
                        <a:pt x="3566" y="441"/>
                        <a:pt x="3467" y="375"/>
                      </a:cubicBezTo>
                      <a:cubicBezTo>
                        <a:pt x="3281" y="244"/>
                        <a:pt x="3074" y="135"/>
                        <a:pt x="2855" y="69"/>
                      </a:cubicBezTo>
                      <a:cubicBezTo>
                        <a:pt x="2714" y="22"/>
                        <a:pt x="2567" y="0"/>
                        <a:pt x="24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363;p3"/>
                <p:cNvSpPr/>
                <p:nvPr/>
              </p:nvSpPr>
              <p:spPr>
                <a:xfrm>
                  <a:off x="8861675" y="1573275"/>
                  <a:ext cx="42400" cy="7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2888" extrusionOk="0">
                      <a:moveTo>
                        <a:pt x="1630" y="1"/>
                      </a:moveTo>
                      <a:cubicBezTo>
                        <a:pt x="1597" y="1"/>
                        <a:pt x="1553" y="11"/>
                        <a:pt x="1520" y="22"/>
                      </a:cubicBezTo>
                      <a:cubicBezTo>
                        <a:pt x="1466" y="44"/>
                        <a:pt x="1411" y="66"/>
                        <a:pt x="1367" y="99"/>
                      </a:cubicBezTo>
                      <a:cubicBezTo>
                        <a:pt x="1302" y="110"/>
                        <a:pt x="1247" y="132"/>
                        <a:pt x="1203" y="165"/>
                      </a:cubicBezTo>
                      <a:cubicBezTo>
                        <a:pt x="1149" y="186"/>
                        <a:pt x="1105" y="219"/>
                        <a:pt x="1061" y="241"/>
                      </a:cubicBezTo>
                      <a:lnTo>
                        <a:pt x="952" y="307"/>
                      </a:lnTo>
                      <a:cubicBezTo>
                        <a:pt x="864" y="361"/>
                        <a:pt x="788" y="416"/>
                        <a:pt x="711" y="482"/>
                      </a:cubicBezTo>
                      <a:lnTo>
                        <a:pt x="634" y="547"/>
                      </a:lnTo>
                      <a:cubicBezTo>
                        <a:pt x="634" y="547"/>
                        <a:pt x="624" y="558"/>
                        <a:pt x="624" y="558"/>
                      </a:cubicBezTo>
                      <a:cubicBezTo>
                        <a:pt x="591" y="602"/>
                        <a:pt x="558" y="646"/>
                        <a:pt x="547" y="700"/>
                      </a:cubicBezTo>
                      <a:cubicBezTo>
                        <a:pt x="536" y="733"/>
                        <a:pt x="536" y="766"/>
                        <a:pt x="547" y="810"/>
                      </a:cubicBezTo>
                      <a:cubicBezTo>
                        <a:pt x="558" y="854"/>
                        <a:pt x="580" y="897"/>
                        <a:pt x="613" y="941"/>
                      </a:cubicBezTo>
                      <a:cubicBezTo>
                        <a:pt x="645" y="996"/>
                        <a:pt x="667" y="1050"/>
                        <a:pt x="678" y="1105"/>
                      </a:cubicBezTo>
                      <a:cubicBezTo>
                        <a:pt x="689" y="1171"/>
                        <a:pt x="678" y="1236"/>
                        <a:pt x="645" y="1280"/>
                      </a:cubicBezTo>
                      <a:cubicBezTo>
                        <a:pt x="634" y="1291"/>
                        <a:pt x="624" y="1302"/>
                        <a:pt x="624" y="1313"/>
                      </a:cubicBezTo>
                      <a:cubicBezTo>
                        <a:pt x="613" y="1324"/>
                        <a:pt x="602" y="1335"/>
                        <a:pt x="591" y="1346"/>
                      </a:cubicBezTo>
                      <a:cubicBezTo>
                        <a:pt x="580" y="1357"/>
                        <a:pt x="558" y="1379"/>
                        <a:pt x="536" y="1379"/>
                      </a:cubicBezTo>
                      <a:cubicBezTo>
                        <a:pt x="481" y="1422"/>
                        <a:pt x="427" y="1455"/>
                        <a:pt x="372" y="1477"/>
                      </a:cubicBezTo>
                      <a:cubicBezTo>
                        <a:pt x="328" y="1488"/>
                        <a:pt x="295" y="1510"/>
                        <a:pt x="263" y="1532"/>
                      </a:cubicBezTo>
                      <a:cubicBezTo>
                        <a:pt x="230" y="1554"/>
                        <a:pt x="197" y="1575"/>
                        <a:pt x="175" y="1608"/>
                      </a:cubicBezTo>
                      <a:cubicBezTo>
                        <a:pt x="153" y="1641"/>
                        <a:pt x="131" y="1674"/>
                        <a:pt x="109" y="1707"/>
                      </a:cubicBezTo>
                      <a:cubicBezTo>
                        <a:pt x="88" y="1750"/>
                        <a:pt x="77" y="1794"/>
                        <a:pt x="66" y="1838"/>
                      </a:cubicBezTo>
                      <a:cubicBezTo>
                        <a:pt x="55" y="1882"/>
                        <a:pt x="33" y="1925"/>
                        <a:pt x="22" y="1980"/>
                      </a:cubicBezTo>
                      <a:cubicBezTo>
                        <a:pt x="22" y="2024"/>
                        <a:pt x="11" y="2068"/>
                        <a:pt x="0" y="2111"/>
                      </a:cubicBezTo>
                      <a:lnTo>
                        <a:pt x="0" y="2166"/>
                      </a:lnTo>
                      <a:lnTo>
                        <a:pt x="0" y="2265"/>
                      </a:lnTo>
                      <a:lnTo>
                        <a:pt x="0" y="2319"/>
                      </a:lnTo>
                      <a:cubicBezTo>
                        <a:pt x="0" y="2341"/>
                        <a:pt x="11" y="2385"/>
                        <a:pt x="22" y="2429"/>
                      </a:cubicBezTo>
                      <a:cubicBezTo>
                        <a:pt x="22" y="2461"/>
                        <a:pt x="22" y="2472"/>
                        <a:pt x="22" y="2494"/>
                      </a:cubicBezTo>
                      <a:cubicBezTo>
                        <a:pt x="33" y="2571"/>
                        <a:pt x="55" y="2636"/>
                        <a:pt x="99" y="2702"/>
                      </a:cubicBezTo>
                      <a:cubicBezTo>
                        <a:pt x="142" y="2790"/>
                        <a:pt x="219" y="2866"/>
                        <a:pt x="306" y="2888"/>
                      </a:cubicBezTo>
                      <a:cubicBezTo>
                        <a:pt x="328" y="2877"/>
                        <a:pt x="361" y="2866"/>
                        <a:pt x="383" y="2855"/>
                      </a:cubicBezTo>
                      <a:cubicBezTo>
                        <a:pt x="350" y="2855"/>
                        <a:pt x="383" y="2833"/>
                        <a:pt x="350" y="2822"/>
                      </a:cubicBezTo>
                      <a:cubicBezTo>
                        <a:pt x="350" y="2822"/>
                        <a:pt x="350" y="2811"/>
                        <a:pt x="350" y="2800"/>
                      </a:cubicBezTo>
                      <a:cubicBezTo>
                        <a:pt x="339" y="2779"/>
                        <a:pt x="328" y="2768"/>
                        <a:pt x="328" y="2746"/>
                      </a:cubicBezTo>
                      <a:cubicBezTo>
                        <a:pt x="317" y="2746"/>
                        <a:pt x="317" y="2724"/>
                        <a:pt x="306" y="2724"/>
                      </a:cubicBezTo>
                      <a:cubicBezTo>
                        <a:pt x="252" y="2702"/>
                        <a:pt x="219" y="2669"/>
                        <a:pt x="197" y="2625"/>
                      </a:cubicBezTo>
                      <a:cubicBezTo>
                        <a:pt x="153" y="2582"/>
                        <a:pt x="131" y="2516"/>
                        <a:pt x="109" y="2461"/>
                      </a:cubicBezTo>
                      <a:cubicBezTo>
                        <a:pt x="109" y="2450"/>
                        <a:pt x="109" y="2450"/>
                        <a:pt x="109" y="2450"/>
                      </a:cubicBezTo>
                      <a:lnTo>
                        <a:pt x="109" y="2385"/>
                      </a:lnTo>
                      <a:cubicBezTo>
                        <a:pt x="109" y="2374"/>
                        <a:pt x="99" y="2330"/>
                        <a:pt x="99" y="2308"/>
                      </a:cubicBezTo>
                      <a:cubicBezTo>
                        <a:pt x="99" y="2265"/>
                        <a:pt x="99" y="2221"/>
                        <a:pt x="99" y="2177"/>
                      </a:cubicBezTo>
                      <a:cubicBezTo>
                        <a:pt x="99" y="2155"/>
                        <a:pt x="109" y="2144"/>
                        <a:pt x="109" y="2133"/>
                      </a:cubicBezTo>
                      <a:cubicBezTo>
                        <a:pt x="109" y="2133"/>
                        <a:pt x="109" y="2122"/>
                        <a:pt x="109" y="2122"/>
                      </a:cubicBezTo>
                      <a:cubicBezTo>
                        <a:pt x="109" y="2111"/>
                        <a:pt x="109" y="2111"/>
                        <a:pt x="109" y="2100"/>
                      </a:cubicBezTo>
                      <a:cubicBezTo>
                        <a:pt x="109" y="1980"/>
                        <a:pt x="142" y="1871"/>
                        <a:pt x="197" y="1772"/>
                      </a:cubicBezTo>
                      <a:cubicBezTo>
                        <a:pt x="252" y="1718"/>
                        <a:pt x="306" y="1674"/>
                        <a:pt x="361" y="1641"/>
                      </a:cubicBezTo>
                      <a:cubicBezTo>
                        <a:pt x="383" y="1619"/>
                        <a:pt x="394" y="1597"/>
                        <a:pt x="416" y="1575"/>
                      </a:cubicBezTo>
                      <a:cubicBezTo>
                        <a:pt x="427" y="1575"/>
                        <a:pt x="438" y="1565"/>
                        <a:pt x="438" y="1565"/>
                      </a:cubicBezTo>
                      <a:cubicBezTo>
                        <a:pt x="449" y="1554"/>
                        <a:pt x="438" y="1554"/>
                        <a:pt x="449" y="1554"/>
                      </a:cubicBezTo>
                      <a:cubicBezTo>
                        <a:pt x="514" y="1521"/>
                        <a:pt x="569" y="1488"/>
                        <a:pt x="634" y="1444"/>
                      </a:cubicBezTo>
                      <a:cubicBezTo>
                        <a:pt x="678" y="1411"/>
                        <a:pt x="711" y="1357"/>
                        <a:pt x="744" y="1313"/>
                      </a:cubicBezTo>
                      <a:cubicBezTo>
                        <a:pt x="755" y="1291"/>
                        <a:pt x="766" y="1280"/>
                        <a:pt x="777" y="1258"/>
                      </a:cubicBezTo>
                      <a:cubicBezTo>
                        <a:pt x="788" y="1215"/>
                        <a:pt x="788" y="1160"/>
                        <a:pt x="788" y="1116"/>
                      </a:cubicBezTo>
                      <a:cubicBezTo>
                        <a:pt x="766" y="1061"/>
                        <a:pt x="744" y="1018"/>
                        <a:pt x="711" y="974"/>
                      </a:cubicBezTo>
                      <a:cubicBezTo>
                        <a:pt x="656" y="897"/>
                        <a:pt x="624" y="799"/>
                        <a:pt x="624" y="700"/>
                      </a:cubicBezTo>
                      <a:cubicBezTo>
                        <a:pt x="645" y="624"/>
                        <a:pt x="700" y="558"/>
                        <a:pt x="777" y="515"/>
                      </a:cubicBezTo>
                      <a:cubicBezTo>
                        <a:pt x="820" y="460"/>
                        <a:pt x="886" y="405"/>
                        <a:pt x="952" y="372"/>
                      </a:cubicBezTo>
                      <a:cubicBezTo>
                        <a:pt x="974" y="361"/>
                        <a:pt x="984" y="340"/>
                        <a:pt x="1006" y="329"/>
                      </a:cubicBezTo>
                      <a:lnTo>
                        <a:pt x="1083" y="296"/>
                      </a:lnTo>
                      <a:cubicBezTo>
                        <a:pt x="1105" y="285"/>
                        <a:pt x="1116" y="263"/>
                        <a:pt x="1138" y="252"/>
                      </a:cubicBezTo>
                      <a:cubicBezTo>
                        <a:pt x="1159" y="230"/>
                        <a:pt x="1225" y="208"/>
                        <a:pt x="1258" y="197"/>
                      </a:cubicBezTo>
                      <a:lnTo>
                        <a:pt x="1280" y="186"/>
                      </a:lnTo>
                      <a:cubicBezTo>
                        <a:pt x="1313" y="165"/>
                        <a:pt x="1334" y="154"/>
                        <a:pt x="1367" y="132"/>
                      </a:cubicBezTo>
                      <a:cubicBezTo>
                        <a:pt x="1444" y="88"/>
                        <a:pt x="1531" y="66"/>
                        <a:pt x="1619" y="55"/>
                      </a:cubicBezTo>
                      <a:cubicBezTo>
                        <a:pt x="1627" y="47"/>
                        <a:pt x="1638" y="45"/>
                        <a:pt x="1649" y="45"/>
                      </a:cubicBezTo>
                      <a:cubicBezTo>
                        <a:pt x="1662" y="45"/>
                        <a:pt x="1674" y="48"/>
                        <a:pt x="1684" y="48"/>
                      </a:cubicBezTo>
                      <a:cubicBezTo>
                        <a:pt x="1689" y="48"/>
                        <a:pt x="1693" y="47"/>
                        <a:pt x="1695" y="44"/>
                      </a:cubicBezTo>
                      <a:cubicBezTo>
                        <a:pt x="1695" y="22"/>
                        <a:pt x="1674" y="11"/>
                        <a:pt x="16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4" name="Google Shape;364;p3"/>
              <p:cNvGrpSpPr/>
              <p:nvPr/>
            </p:nvGrpSpPr>
            <p:grpSpPr>
              <a:xfrm flipH="1">
                <a:off x="7401363" y="1483188"/>
                <a:ext cx="48150" cy="36350"/>
                <a:chOff x="8512150" y="4124863"/>
                <a:chExt cx="48150" cy="36350"/>
              </a:xfrm>
            </p:grpSpPr>
            <p:sp>
              <p:nvSpPr>
                <p:cNvPr id="365" name="Google Shape;365;p3"/>
                <p:cNvSpPr/>
                <p:nvPr/>
              </p:nvSpPr>
              <p:spPr>
                <a:xfrm>
                  <a:off x="8541425" y="4130938"/>
                  <a:ext cx="2475" cy="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78" extrusionOk="0">
                      <a:moveTo>
                        <a:pt x="19" y="4"/>
                      </a:moveTo>
                      <a:cubicBezTo>
                        <a:pt x="19" y="4"/>
                        <a:pt x="19" y="6"/>
                        <a:pt x="22" y="10"/>
                      </a:cubicBezTo>
                      <a:lnTo>
                        <a:pt x="22" y="10"/>
                      </a:lnTo>
                      <a:cubicBezTo>
                        <a:pt x="21" y="6"/>
                        <a:pt x="20" y="4"/>
                        <a:pt x="19" y="4"/>
                      </a:cubicBezTo>
                      <a:close/>
                      <a:moveTo>
                        <a:pt x="0" y="1"/>
                      </a:moveTo>
                      <a:cubicBezTo>
                        <a:pt x="0" y="1"/>
                        <a:pt x="0" y="1"/>
                        <a:pt x="0" y="12"/>
                      </a:cubicBezTo>
                      <a:lnTo>
                        <a:pt x="11" y="23"/>
                      </a:lnTo>
                      <a:cubicBezTo>
                        <a:pt x="11" y="23"/>
                        <a:pt x="22" y="33"/>
                        <a:pt x="22" y="33"/>
                      </a:cubicBezTo>
                      <a:cubicBezTo>
                        <a:pt x="33" y="33"/>
                        <a:pt x="44" y="44"/>
                        <a:pt x="66" y="55"/>
                      </a:cubicBezTo>
                      <a:lnTo>
                        <a:pt x="77" y="66"/>
                      </a:lnTo>
                      <a:lnTo>
                        <a:pt x="98" y="77"/>
                      </a:lnTo>
                      <a:lnTo>
                        <a:pt x="33" y="23"/>
                      </a:lnTo>
                      <a:cubicBezTo>
                        <a:pt x="27" y="17"/>
                        <a:pt x="24" y="13"/>
                        <a:pt x="22" y="10"/>
                      </a:cubicBezTo>
                      <a:lnTo>
                        <a:pt x="22" y="10"/>
                      </a:lnTo>
                      <a:cubicBezTo>
                        <a:pt x="22" y="10"/>
                        <a:pt x="22" y="11"/>
                        <a:pt x="22" y="1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3"/>
                <p:cNvSpPr/>
                <p:nvPr/>
              </p:nvSpPr>
              <p:spPr>
                <a:xfrm>
                  <a:off x="8512150" y="4124863"/>
                  <a:ext cx="48150" cy="3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1454" extrusionOk="0">
                      <a:moveTo>
                        <a:pt x="1291" y="156"/>
                      </a:moveTo>
                      <a:lnTo>
                        <a:pt x="1291" y="178"/>
                      </a:lnTo>
                      <a:lnTo>
                        <a:pt x="1269" y="194"/>
                      </a:lnTo>
                      <a:lnTo>
                        <a:pt x="1269" y="189"/>
                      </a:lnTo>
                      <a:lnTo>
                        <a:pt x="1269" y="167"/>
                      </a:lnTo>
                      <a:lnTo>
                        <a:pt x="1269" y="156"/>
                      </a:lnTo>
                      <a:close/>
                      <a:moveTo>
                        <a:pt x="810" y="112"/>
                      </a:moveTo>
                      <a:lnTo>
                        <a:pt x="876" y="123"/>
                      </a:lnTo>
                      <a:cubicBezTo>
                        <a:pt x="887" y="123"/>
                        <a:pt x="909" y="123"/>
                        <a:pt x="919" y="134"/>
                      </a:cubicBezTo>
                      <a:cubicBezTo>
                        <a:pt x="930" y="134"/>
                        <a:pt x="941" y="134"/>
                        <a:pt x="952" y="145"/>
                      </a:cubicBezTo>
                      <a:lnTo>
                        <a:pt x="1018" y="156"/>
                      </a:lnTo>
                      <a:cubicBezTo>
                        <a:pt x="1018" y="156"/>
                        <a:pt x="1018" y="145"/>
                        <a:pt x="1018" y="145"/>
                      </a:cubicBezTo>
                      <a:cubicBezTo>
                        <a:pt x="1018" y="134"/>
                        <a:pt x="1029" y="134"/>
                        <a:pt x="1051" y="123"/>
                      </a:cubicBezTo>
                      <a:cubicBezTo>
                        <a:pt x="1084" y="134"/>
                        <a:pt x="1105" y="167"/>
                        <a:pt x="1127" y="200"/>
                      </a:cubicBezTo>
                      <a:lnTo>
                        <a:pt x="1138" y="200"/>
                      </a:lnTo>
                      <a:cubicBezTo>
                        <a:pt x="1149" y="200"/>
                        <a:pt x="1149" y="200"/>
                        <a:pt x="1160" y="211"/>
                      </a:cubicBezTo>
                      <a:cubicBezTo>
                        <a:pt x="1160" y="222"/>
                        <a:pt x="1160" y="233"/>
                        <a:pt x="1171" y="233"/>
                      </a:cubicBezTo>
                      <a:lnTo>
                        <a:pt x="1193" y="244"/>
                      </a:lnTo>
                      <a:cubicBezTo>
                        <a:pt x="1182" y="244"/>
                        <a:pt x="1171" y="244"/>
                        <a:pt x="1204" y="266"/>
                      </a:cubicBezTo>
                      <a:lnTo>
                        <a:pt x="1259" y="309"/>
                      </a:lnTo>
                      <a:lnTo>
                        <a:pt x="1302" y="331"/>
                      </a:lnTo>
                      <a:lnTo>
                        <a:pt x="1346" y="375"/>
                      </a:lnTo>
                      <a:lnTo>
                        <a:pt x="1390" y="397"/>
                      </a:lnTo>
                      <a:cubicBezTo>
                        <a:pt x="1401" y="408"/>
                        <a:pt x="1423" y="419"/>
                        <a:pt x="1434" y="430"/>
                      </a:cubicBezTo>
                      <a:lnTo>
                        <a:pt x="1466" y="462"/>
                      </a:lnTo>
                      <a:cubicBezTo>
                        <a:pt x="1477" y="462"/>
                        <a:pt x="1488" y="473"/>
                        <a:pt x="1499" y="484"/>
                      </a:cubicBezTo>
                      <a:cubicBezTo>
                        <a:pt x="1510" y="495"/>
                        <a:pt x="1521" y="506"/>
                        <a:pt x="1532" y="517"/>
                      </a:cubicBezTo>
                      <a:cubicBezTo>
                        <a:pt x="1554" y="539"/>
                        <a:pt x="1565" y="561"/>
                        <a:pt x="1587" y="594"/>
                      </a:cubicBezTo>
                      <a:lnTo>
                        <a:pt x="1587" y="605"/>
                      </a:lnTo>
                      <a:lnTo>
                        <a:pt x="1587" y="616"/>
                      </a:lnTo>
                      <a:cubicBezTo>
                        <a:pt x="1587" y="626"/>
                        <a:pt x="1598" y="637"/>
                        <a:pt x="1598" y="637"/>
                      </a:cubicBezTo>
                      <a:cubicBezTo>
                        <a:pt x="1598" y="648"/>
                        <a:pt x="1598" y="659"/>
                        <a:pt x="1598" y="659"/>
                      </a:cubicBezTo>
                      <a:cubicBezTo>
                        <a:pt x="1598" y="692"/>
                        <a:pt x="1598" y="714"/>
                        <a:pt x="1609" y="747"/>
                      </a:cubicBezTo>
                      <a:cubicBezTo>
                        <a:pt x="1619" y="758"/>
                        <a:pt x="1641" y="769"/>
                        <a:pt x="1652" y="780"/>
                      </a:cubicBezTo>
                      <a:cubicBezTo>
                        <a:pt x="1674" y="791"/>
                        <a:pt x="1696" y="801"/>
                        <a:pt x="1707" y="812"/>
                      </a:cubicBezTo>
                      <a:lnTo>
                        <a:pt x="1718" y="812"/>
                      </a:lnTo>
                      <a:cubicBezTo>
                        <a:pt x="1729" y="823"/>
                        <a:pt x="1729" y="834"/>
                        <a:pt x="1729" y="856"/>
                      </a:cubicBezTo>
                      <a:cubicBezTo>
                        <a:pt x="1751" y="911"/>
                        <a:pt x="1751" y="966"/>
                        <a:pt x="1751" y="1020"/>
                      </a:cubicBezTo>
                      <a:cubicBezTo>
                        <a:pt x="1751" y="1053"/>
                        <a:pt x="1751" y="1075"/>
                        <a:pt x="1740" y="1097"/>
                      </a:cubicBezTo>
                      <a:cubicBezTo>
                        <a:pt x="1740" y="1119"/>
                        <a:pt x="1729" y="1130"/>
                        <a:pt x="1718" y="1151"/>
                      </a:cubicBezTo>
                      <a:cubicBezTo>
                        <a:pt x="1696" y="1173"/>
                        <a:pt x="1685" y="1195"/>
                        <a:pt x="1663" y="1217"/>
                      </a:cubicBezTo>
                      <a:cubicBezTo>
                        <a:pt x="1619" y="1239"/>
                        <a:pt x="1587" y="1250"/>
                        <a:pt x="1543" y="1261"/>
                      </a:cubicBezTo>
                      <a:cubicBezTo>
                        <a:pt x="1510" y="1272"/>
                        <a:pt x="1477" y="1272"/>
                        <a:pt x="1444" y="1272"/>
                      </a:cubicBezTo>
                      <a:lnTo>
                        <a:pt x="1248" y="1272"/>
                      </a:lnTo>
                      <a:cubicBezTo>
                        <a:pt x="1226" y="1272"/>
                        <a:pt x="1204" y="1261"/>
                        <a:pt x="1171" y="1261"/>
                      </a:cubicBezTo>
                      <a:cubicBezTo>
                        <a:pt x="1116" y="1250"/>
                        <a:pt x="1051" y="1239"/>
                        <a:pt x="985" y="1239"/>
                      </a:cubicBezTo>
                      <a:lnTo>
                        <a:pt x="941" y="1239"/>
                      </a:lnTo>
                      <a:lnTo>
                        <a:pt x="930" y="1228"/>
                      </a:lnTo>
                      <a:cubicBezTo>
                        <a:pt x="865" y="1184"/>
                        <a:pt x="799" y="1141"/>
                        <a:pt x="744" y="1097"/>
                      </a:cubicBezTo>
                      <a:cubicBezTo>
                        <a:pt x="701" y="1031"/>
                        <a:pt x="646" y="976"/>
                        <a:pt x="591" y="922"/>
                      </a:cubicBezTo>
                      <a:cubicBezTo>
                        <a:pt x="548" y="878"/>
                        <a:pt x="515" y="834"/>
                        <a:pt x="482" y="791"/>
                      </a:cubicBezTo>
                      <a:cubicBezTo>
                        <a:pt x="427" y="703"/>
                        <a:pt x="362" y="626"/>
                        <a:pt x="318" y="539"/>
                      </a:cubicBezTo>
                      <a:cubicBezTo>
                        <a:pt x="285" y="495"/>
                        <a:pt x="263" y="451"/>
                        <a:pt x="241" y="419"/>
                      </a:cubicBezTo>
                      <a:cubicBezTo>
                        <a:pt x="230" y="397"/>
                        <a:pt x="230" y="386"/>
                        <a:pt x="219" y="364"/>
                      </a:cubicBezTo>
                      <a:cubicBezTo>
                        <a:pt x="230" y="353"/>
                        <a:pt x="241" y="342"/>
                        <a:pt x="241" y="342"/>
                      </a:cubicBezTo>
                      <a:cubicBezTo>
                        <a:pt x="307" y="287"/>
                        <a:pt x="373" y="244"/>
                        <a:pt x="449" y="222"/>
                      </a:cubicBezTo>
                      <a:cubicBezTo>
                        <a:pt x="449" y="200"/>
                        <a:pt x="460" y="189"/>
                        <a:pt x="471" y="178"/>
                      </a:cubicBezTo>
                      <a:cubicBezTo>
                        <a:pt x="504" y="156"/>
                        <a:pt x="548" y="134"/>
                        <a:pt x="591" y="134"/>
                      </a:cubicBezTo>
                      <a:cubicBezTo>
                        <a:pt x="646" y="112"/>
                        <a:pt x="712" y="112"/>
                        <a:pt x="777" y="112"/>
                      </a:cubicBezTo>
                      <a:close/>
                      <a:moveTo>
                        <a:pt x="761" y="0"/>
                      </a:moveTo>
                      <a:cubicBezTo>
                        <a:pt x="671" y="0"/>
                        <a:pt x="580" y="9"/>
                        <a:pt x="493" y="25"/>
                      </a:cubicBezTo>
                      <a:cubicBezTo>
                        <a:pt x="384" y="58"/>
                        <a:pt x="274" y="101"/>
                        <a:pt x="187" y="178"/>
                      </a:cubicBezTo>
                      <a:cubicBezTo>
                        <a:pt x="143" y="200"/>
                        <a:pt x="110" y="222"/>
                        <a:pt x="88" y="255"/>
                      </a:cubicBezTo>
                      <a:lnTo>
                        <a:pt x="23" y="331"/>
                      </a:lnTo>
                      <a:lnTo>
                        <a:pt x="12" y="353"/>
                      </a:lnTo>
                      <a:cubicBezTo>
                        <a:pt x="12" y="353"/>
                        <a:pt x="1" y="364"/>
                        <a:pt x="12" y="364"/>
                      </a:cubicBezTo>
                      <a:lnTo>
                        <a:pt x="34" y="408"/>
                      </a:lnTo>
                      <a:lnTo>
                        <a:pt x="165" y="616"/>
                      </a:lnTo>
                      <a:cubicBezTo>
                        <a:pt x="241" y="747"/>
                        <a:pt x="329" y="867"/>
                        <a:pt x="427" y="976"/>
                      </a:cubicBezTo>
                      <a:lnTo>
                        <a:pt x="569" y="1141"/>
                      </a:lnTo>
                      <a:cubicBezTo>
                        <a:pt x="635" y="1206"/>
                        <a:pt x="701" y="1272"/>
                        <a:pt x="766" y="1337"/>
                      </a:cubicBezTo>
                      <a:lnTo>
                        <a:pt x="777" y="1348"/>
                      </a:lnTo>
                      <a:cubicBezTo>
                        <a:pt x="799" y="1359"/>
                        <a:pt x="821" y="1370"/>
                        <a:pt x="843" y="1392"/>
                      </a:cubicBezTo>
                      <a:cubicBezTo>
                        <a:pt x="854" y="1403"/>
                        <a:pt x="876" y="1403"/>
                        <a:pt x="887" y="1414"/>
                      </a:cubicBezTo>
                      <a:lnTo>
                        <a:pt x="941" y="1414"/>
                      </a:lnTo>
                      <a:cubicBezTo>
                        <a:pt x="1029" y="1425"/>
                        <a:pt x="1127" y="1436"/>
                        <a:pt x="1215" y="1447"/>
                      </a:cubicBezTo>
                      <a:cubicBezTo>
                        <a:pt x="1260" y="1451"/>
                        <a:pt x="1307" y="1454"/>
                        <a:pt x="1355" y="1454"/>
                      </a:cubicBezTo>
                      <a:cubicBezTo>
                        <a:pt x="1422" y="1454"/>
                        <a:pt x="1490" y="1449"/>
                        <a:pt x="1554" y="1436"/>
                      </a:cubicBezTo>
                      <a:cubicBezTo>
                        <a:pt x="1674" y="1425"/>
                        <a:pt x="1773" y="1359"/>
                        <a:pt x="1849" y="1272"/>
                      </a:cubicBezTo>
                      <a:cubicBezTo>
                        <a:pt x="1871" y="1239"/>
                        <a:pt x="1882" y="1217"/>
                        <a:pt x="1893" y="1195"/>
                      </a:cubicBezTo>
                      <a:cubicBezTo>
                        <a:pt x="1904" y="1173"/>
                        <a:pt x="1904" y="1151"/>
                        <a:pt x="1915" y="1141"/>
                      </a:cubicBezTo>
                      <a:lnTo>
                        <a:pt x="1915" y="1097"/>
                      </a:lnTo>
                      <a:cubicBezTo>
                        <a:pt x="1915" y="1042"/>
                        <a:pt x="1926" y="998"/>
                        <a:pt x="1926" y="944"/>
                      </a:cubicBezTo>
                      <a:cubicBezTo>
                        <a:pt x="1926" y="878"/>
                        <a:pt x="1926" y="812"/>
                        <a:pt x="1904" y="747"/>
                      </a:cubicBezTo>
                      <a:cubicBezTo>
                        <a:pt x="1871" y="681"/>
                        <a:pt x="1827" y="626"/>
                        <a:pt x="1762" y="583"/>
                      </a:cubicBezTo>
                      <a:cubicBezTo>
                        <a:pt x="1740" y="572"/>
                        <a:pt x="1718" y="572"/>
                        <a:pt x="1696" y="561"/>
                      </a:cubicBezTo>
                      <a:cubicBezTo>
                        <a:pt x="1707" y="550"/>
                        <a:pt x="1718" y="539"/>
                        <a:pt x="1718" y="517"/>
                      </a:cubicBezTo>
                      <a:cubicBezTo>
                        <a:pt x="1729" y="473"/>
                        <a:pt x="1707" y="419"/>
                        <a:pt x="1663" y="397"/>
                      </a:cubicBezTo>
                      <a:lnTo>
                        <a:pt x="1576" y="342"/>
                      </a:lnTo>
                      <a:cubicBezTo>
                        <a:pt x="1532" y="298"/>
                        <a:pt x="1488" y="266"/>
                        <a:pt x="1444" y="233"/>
                      </a:cubicBezTo>
                      <a:cubicBezTo>
                        <a:pt x="1401" y="200"/>
                        <a:pt x="1357" y="189"/>
                        <a:pt x="1324" y="167"/>
                      </a:cubicBezTo>
                      <a:cubicBezTo>
                        <a:pt x="1313" y="145"/>
                        <a:pt x="1302" y="145"/>
                        <a:pt x="1302" y="134"/>
                      </a:cubicBezTo>
                      <a:lnTo>
                        <a:pt x="1259" y="112"/>
                      </a:lnTo>
                      <a:cubicBezTo>
                        <a:pt x="1193" y="69"/>
                        <a:pt x="1105" y="47"/>
                        <a:pt x="1029" y="25"/>
                      </a:cubicBezTo>
                      <a:cubicBezTo>
                        <a:pt x="941" y="9"/>
                        <a:pt x="851" y="0"/>
                        <a:pt x="7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367;p3"/>
                <p:cNvSpPr/>
                <p:nvPr/>
              </p:nvSpPr>
              <p:spPr>
                <a:xfrm>
                  <a:off x="8527475" y="4128763"/>
                  <a:ext cx="4125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" h="23" extrusionOk="0">
                      <a:moveTo>
                        <a:pt x="110" y="0"/>
                      </a:moveTo>
                      <a:cubicBezTo>
                        <a:pt x="88" y="0"/>
                        <a:pt x="66" y="0"/>
                        <a:pt x="44" y="11"/>
                      </a:cubicBezTo>
                      <a:cubicBezTo>
                        <a:pt x="33" y="11"/>
                        <a:pt x="11" y="11"/>
                        <a:pt x="0" y="22"/>
                      </a:cubicBezTo>
                      <a:cubicBezTo>
                        <a:pt x="33" y="22"/>
                        <a:pt x="77" y="22"/>
                        <a:pt x="110" y="11"/>
                      </a:cubicBezTo>
                      <a:cubicBezTo>
                        <a:pt x="121" y="11"/>
                        <a:pt x="142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" name="Google Shape;368;p3"/>
                <p:cNvSpPr/>
                <p:nvPr/>
              </p:nvSpPr>
              <p:spPr>
                <a:xfrm>
                  <a:off x="8521450" y="4127663"/>
                  <a:ext cx="32575" cy="2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1007" extrusionOk="0">
                      <a:moveTo>
                        <a:pt x="416" y="0"/>
                      </a:moveTo>
                      <a:cubicBezTo>
                        <a:pt x="351" y="0"/>
                        <a:pt x="296" y="0"/>
                        <a:pt x="230" y="22"/>
                      </a:cubicBezTo>
                      <a:cubicBezTo>
                        <a:pt x="187" y="22"/>
                        <a:pt x="143" y="44"/>
                        <a:pt x="110" y="66"/>
                      </a:cubicBezTo>
                      <a:cubicBezTo>
                        <a:pt x="99" y="77"/>
                        <a:pt x="88" y="88"/>
                        <a:pt x="88" y="110"/>
                      </a:cubicBezTo>
                      <a:lnTo>
                        <a:pt x="55" y="121"/>
                      </a:lnTo>
                      <a:cubicBezTo>
                        <a:pt x="33" y="154"/>
                        <a:pt x="12" y="186"/>
                        <a:pt x="1" y="219"/>
                      </a:cubicBezTo>
                      <a:cubicBezTo>
                        <a:pt x="1" y="252"/>
                        <a:pt x="1" y="274"/>
                        <a:pt x="1" y="307"/>
                      </a:cubicBezTo>
                      <a:cubicBezTo>
                        <a:pt x="1" y="318"/>
                        <a:pt x="1" y="329"/>
                        <a:pt x="1" y="339"/>
                      </a:cubicBezTo>
                      <a:cubicBezTo>
                        <a:pt x="12" y="361"/>
                        <a:pt x="22" y="372"/>
                        <a:pt x="33" y="394"/>
                      </a:cubicBezTo>
                      <a:cubicBezTo>
                        <a:pt x="55" y="416"/>
                        <a:pt x="77" y="427"/>
                        <a:pt x="99" y="449"/>
                      </a:cubicBezTo>
                      <a:cubicBezTo>
                        <a:pt x="132" y="471"/>
                        <a:pt x="176" y="504"/>
                        <a:pt x="208" y="547"/>
                      </a:cubicBezTo>
                      <a:cubicBezTo>
                        <a:pt x="230" y="580"/>
                        <a:pt x="241" y="624"/>
                        <a:pt x="230" y="668"/>
                      </a:cubicBezTo>
                      <a:cubicBezTo>
                        <a:pt x="252" y="711"/>
                        <a:pt x="274" y="744"/>
                        <a:pt x="296" y="777"/>
                      </a:cubicBezTo>
                      <a:lnTo>
                        <a:pt x="329" y="799"/>
                      </a:lnTo>
                      <a:cubicBezTo>
                        <a:pt x="340" y="810"/>
                        <a:pt x="351" y="821"/>
                        <a:pt x="351" y="832"/>
                      </a:cubicBezTo>
                      <a:cubicBezTo>
                        <a:pt x="362" y="832"/>
                        <a:pt x="372" y="843"/>
                        <a:pt x="383" y="854"/>
                      </a:cubicBezTo>
                      <a:cubicBezTo>
                        <a:pt x="394" y="864"/>
                        <a:pt x="427" y="886"/>
                        <a:pt x="449" y="908"/>
                      </a:cubicBezTo>
                      <a:cubicBezTo>
                        <a:pt x="460" y="919"/>
                        <a:pt x="471" y="919"/>
                        <a:pt x="482" y="930"/>
                      </a:cubicBezTo>
                      <a:cubicBezTo>
                        <a:pt x="515" y="963"/>
                        <a:pt x="558" y="985"/>
                        <a:pt x="602" y="1007"/>
                      </a:cubicBezTo>
                      <a:cubicBezTo>
                        <a:pt x="624" y="1007"/>
                        <a:pt x="646" y="996"/>
                        <a:pt x="635" y="985"/>
                      </a:cubicBezTo>
                      <a:cubicBezTo>
                        <a:pt x="635" y="974"/>
                        <a:pt x="602" y="985"/>
                        <a:pt x="569" y="963"/>
                      </a:cubicBezTo>
                      <a:cubicBezTo>
                        <a:pt x="547" y="941"/>
                        <a:pt x="515" y="919"/>
                        <a:pt x="504" y="919"/>
                      </a:cubicBezTo>
                      <a:cubicBezTo>
                        <a:pt x="493" y="908"/>
                        <a:pt x="460" y="875"/>
                        <a:pt x="438" y="864"/>
                      </a:cubicBezTo>
                      <a:cubicBezTo>
                        <a:pt x="394" y="832"/>
                        <a:pt x="362" y="799"/>
                        <a:pt x="340" y="766"/>
                      </a:cubicBezTo>
                      <a:cubicBezTo>
                        <a:pt x="296" y="733"/>
                        <a:pt x="274" y="689"/>
                        <a:pt x="263" y="646"/>
                      </a:cubicBezTo>
                      <a:lnTo>
                        <a:pt x="263" y="602"/>
                      </a:lnTo>
                      <a:cubicBezTo>
                        <a:pt x="263" y="602"/>
                        <a:pt x="263" y="602"/>
                        <a:pt x="263" y="591"/>
                      </a:cubicBezTo>
                      <a:cubicBezTo>
                        <a:pt x="252" y="569"/>
                        <a:pt x="252" y="547"/>
                        <a:pt x="241" y="525"/>
                      </a:cubicBezTo>
                      <a:cubicBezTo>
                        <a:pt x="230" y="504"/>
                        <a:pt x="219" y="493"/>
                        <a:pt x="208" y="482"/>
                      </a:cubicBezTo>
                      <a:cubicBezTo>
                        <a:pt x="187" y="471"/>
                        <a:pt x="165" y="449"/>
                        <a:pt x="143" y="438"/>
                      </a:cubicBezTo>
                      <a:cubicBezTo>
                        <a:pt x="121" y="416"/>
                        <a:pt x="110" y="394"/>
                        <a:pt x="88" y="372"/>
                      </a:cubicBezTo>
                      <a:cubicBezTo>
                        <a:pt x="66" y="350"/>
                        <a:pt x="55" y="318"/>
                        <a:pt x="55" y="296"/>
                      </a:cubicBezTo>
                      <a:lnTo>
                        <a:pt x="55" y="274"/>
                      </a:lnTo>
                      <a:cubicBezTo>
                        <a:pt x="55" y="263"/>
                        <a:pt x="55" y="252"/>
                        <a:pt x="55" y="252"/>
                      </a:cubicBezTo>
                      <a:cubicBezTo>
                        <a:pt x="55" y="241"/>
                        <a:pt x="55" y="230"/>
                        <a:pt x="66" y="219"/>
                      </a:cubicBezTo>
                      <a:cubicBezTo>
                        <a:pt x="66" y="186"/>
                        <a:pt x="88" y="164"/>
                        <a:pt x="110" y="143"/>
                      </a:cubicBezTo>
                      <a:cubicBezTo>
                        <a:pt x="121" y="132"/>
                        <a:pt x="132" y="121"/>
                        <a:pt x="154" y="121"/>
                      </a:cubicBezTo>
                      <a:cubicBezTo>
                        <a:pt x="165" y="110"/>
                        <a:pt x="176" y="99"/>
                        <a:pt x="187" y="88"/>
                      </a:cubicBezTo>
                      <a:cubicBezTo>
                        <a:pt x="197" y="88"/>
                        <a:pt x="219" y="77"/>
                        <a:pt x="230" y="77"/>
                      </a:cubicBezTo>
                      <a:lnTo>
                        <a:pt x="252" y="66"/>
                      </a:lnTo>
                      <a:cubicBezTo>
                        <a:pt x="263" y="55"/>
                        <a:pt x="274" y="55"/>
                        <a:pt x="285" y="44"/>
                      </a:cubicBezTo>
                      <a:lnTo>
                        <a:pt x="405" y="44"/>
                      </a:lnTo>
                      <a:lnTo>
                        <a:pt x="471" y="55"/>
                      </a:lnTo>
                      <a:lnTo>
                        <a:pt x="504" y="66"/>
                      </a:lnTo>
                      <a:lnTo>
                        <a:pt x="547" y="77"/>
                      </a:lnTo>
                      <a:lnTo>
                        <a:pt x="569" y="88"/>
                      </a:lnTo>
                      <a:cubicBezTo>
                        <a:pt x="602" y="99"/>
                        <a:pt x="635" y="110"/>
                        <a:pt x="668" y="121"/>
                      </a:cubicBezTo>
                      <a:cubicBezTo>
                        <a:pt x="690" y="132"/>
                        <a:pt x="712" y="154"/>
                        <a:pt x="733" y="164"/>
                      </a:cubicBezTo>
                      <a:cubicBezTo>
                        <a:pt x="744" y="175"/>
                        <a:pt x="766" y="186"/>
                        <a:pt x="777" y="197"/>
                      </a:cubicBezTo>
                      <a:cubicBezTo>
                        <a:pt x="788" y="197"/>
                        <a:pt x="799" y="208"/>
                        <a:pt x="799" y="219"/>
                      </a:cubicBezTo>
                      <a:lnTo>
                        <a:pt x="843" y="230"/>
                      </a:lnTo>
                      <a:cubicBezTo>
                        <a:pt x="854" y="241"/>
                        <a:pt x="865" y="252"/>
                        <a:pt x="887" y="263"/>
                      </a:cubicBezTo>
                      <a:cubicBezTo>
                        <a:pt x="887" y="263"/>
                        <a:pt x="887" y="263"/>
                        <a:pt x="897" y="274"/>
                      </a:cubicBezTo>
                      <a:cubicBezTo>
                        <a:pt x="941" y="296"/>
                        <a:pt x="974" y="329"/>
                        <a:pt x="1007" y="361"/>
                      </a:cubicBezTo>
                      <a:cubicBezTo>
                        <a:pt x="1029" y="383"/>
                        <a:pt x="1051" y="405"/>
                        <a:pt x="1072" y="438"/>
                      </a:cubicBezTo>
                      <a:lnTo>
                        <a:pt x="1105" y="449"/>
                      </a:lnTo>
                      <a:lnTo>
                        <a:pt x="1116" y="449"/>
                      </a:lnTo>
                      <a:cubicBezTo>
                        <a:pt x="1116" y="460"/>
                        <a:pt x="1127" y="460"/>
                        <a:pt x="1127" y="471"/>
                      </a:cubicBezTo>
                      <a:cubicBezTo>
                        <a:pt x="1138" y="482"/>
                        <a:pt x="1149" y="493"/>
                        <a:pt x="1149" y="504"/>
                      </a:cubicBezTo>
                      <a:cubicBezTo>
                        <a:pt x="1160" y="525"/>
                        <a:pt x="1171" y="536"/>
                        <a:pt x="1171" y="558"/>
                      </a:cubicBezTo>
                      <a:lnTo>
                        <a:pt x="1171" y="580"/>
                      </a:lnTo>
                      <a:lnTo>
                        <a:pt x="1171" y="624"/>
                      </a:lnTo>
                      <a:cubicBezTo>
                        <a:pt x="1182" y="646"/>
                        <a:pt x="1193" y="668"/>
                        <a:pt x="1204" y="679"/>
                      </a:cubicBezTo>
                      <a:cubicBezTo>
                        <a:pt x="1215" y="722"/>
                        <a:pt x="1237" y="766"/>
                        <a:pt x="1247" y="799"/>
                      </a:cubicBezTo>
                      <a:cubicBezTo>
                        <a:pt x="1258" y="832"/>
                        <a:pt x="1237" y="854"/>
                        <a:pt x="1204" y="875"/>
                      </a:cubicBezTo>
                      <a:cubicBezTo>
                        <a:pt x="1182" y="886"/>
                        <a:pt x="1160" y="897"/>
                        <a:pt x="1127" y="908"/>
                      </a:cubicBezTo>
                      <a:lnTo>
                        <a:pt x="1105" y="919"/>
                      </a:lnTo>
                      <a:lnTo>
                        <a:pt x="1062" y="919"/>
                      </a:lnTo>
                      <a:cubicBezTo>
                        <a:pt x="1051" y="925"/>
                        <a:pt x="1040" y="927"/>
                        <a:pt x="1030" y="927"/>
                      </a:cubicBezTo>
                      <a:cubicBezTo>
                        <a:pt x="1021" y="927"/>
                        <a:pt x="1012" y="925"/>
                        <a:pt x="1007" y="919"/>
                      </a:cubicBezTo>
                      <a:lnTo>
                        <a:pt x="963" y="919"/>
                      </a:lnTo>
                      <a:cubicBezTo>
                        <a:pt x="930" y="919"/>
                        <a:pt x="887" y="908"/>
                        <a:pt x="854" y="897"/>
                      </a:cubicBezTo>
                      <a:cubicBezTo>
                        <a:pt x="843" y="897"/>
                        <a:pt x="821" y="897"/>
                        <a:pt x="821" y="908"/>
                      </a:cubicBezTo>
                      <a:cubicBezTo>
                        <a:pt x="821" y="919"/>
                        <a:pt x="854" y="930"/>
                        <a:pt x="887" y="941"/>
                      </a:cubicBezTo>
                      <a:lnTo>
                        <a:pt x="952" y="941"/>
                      </a:lnTo>
                      <a:cubicBezTo>
                        <a:pt x="974" y="952"/>
                        <a:pt x="1007" y="952"/>
                        <a:pt x="1029" y="952"/>
                      </a:cubicBezTo>
                      <a:cubicBezTo>
                        <a:pt x="1062" y="952"/>
                        <a:pt x="1105" y="941"/>
                        <a:pt x="1149" y="941"/>
                      </a:cubicBezTo>
                      <a:cubicBezTo>
                        <a:pt x="1182" y="930"/>
                        <a:pt x="1226" y="908"/>
                        <a:pt x="1258" y="886"/>
                      </a:cubicBezTo>
                      <a:lnTo>
                        <a:pt x="1291" y="864"/>
                      </a:lnTo>
                      <a:lnTo>
                        <a:pt x="1291" y="854"/>
                      </a:lnTo>
                      <a:cubicBezTo>
                        <a:pt x="1302" y="832"/>
                        <a:pt x="1302" y="810"/>
                        <a:pt x="1302" y="788"/>
                      </a:cubicBezTo>
                      <a:cubicBezTo>
                        <a:pt x="1302" y="766"/>
                        <a:pt x="1302" y="755"/>
                        <a:pt x="1291" y="744"/>
                      </a:cubicBezTo>
                      <a:cubicBezTo>
                        <a:pt x="1291" y="722"/>
                        <a:pt x="1269" y="711"/>
                        <a:pt x="1269" y="700"/>
                      </a:cubicBezTo>
                      <a:cubicBezTo>
                        <a:pt x="1258" y="679"/>
                        <a:pt x="1247" y="657"/>
                        <a:pt x="1247" y="624"/>
                      </a:cubicBezTo>
                      <a:cubicBezTo>
                        <a:pt x="1247" y="602"/>
                        <a:pt x="1247" y="569"/>
                        <a:pt x="1237" y="536"/>
                      </a:cubicBezTo>
                      <a:cubicBezTo>
                        <a:pt x="1237" y="536"/>
                        <a:pt x="1237" y="525"/>
                        <a:pt x="1237" y="514"/>
                      </a:cubicBezTo>
                      <a:cubicBezTo>
                        <a:pt x="1237" y="514"/>
                        <a:pt x="1226" y="504"/>
                        <a:pt x="1226" y="504"/>
                      </a:cubicBezTo>
                      <a:lnTo>
                        <a:pt x="1226" y="493"/>
                      </a:lnTo>
                      <a:lnTo>
                        <a:pt x="1226" y="471"/>
                      </a:lnTo>
                      <a:cubicBezTo>
                        <a:pt x="1204" y="449"/>
                        <a:pt x="1193" y="427"/>
                        <a:pt x="1171" y="405"/>
                      </a:cubicBezTo>
                      <a:cubicBezTo>
                        <a:pt x="1160" y="394"/>
                        <a:pt x="1149" y="383"/>
                        <a:pt x="1138" y="372"/>
                      </a:cubicBezTo>
                      <a:cubicBezTo>
                        <a:pt x="1127" y="361"/>
                        <a:pt x="1116" y="350"/>
                        <a:pt x="1105" y="339"/>
                      </a:cubicBezTo>
                      <a:lnTo>
                        <a:pt x="1072" y="318"/>
                      </a:lnTo>
                      <a:cubicBezTo>
                        <a:pt x="1062" y="307"/>
                        <a:pt x="1040" y="296"/>
                        <a:pt x="1029" y="285"/>
                      </a:cubicBezTo>
                      <a:lnTo>
                        <a:pt x="985" y="252"/>
                      </a:lnTo>
                      <a:lnTo>
                        <a:pt x="941" y="219"/>
                      </a:lnTo>
                      <a:lnTo>
                        <a:pt x="897" y="197"/>
                      </a:lnTo>
                      <a:lnTo>
                        <a:pt x="887" y="186"/>
                      </a:lnTo>
                      <a:lnTo>
                        <a:pt x="865" y="175"/>
                      </a:lnTo>
                      <a:cubicBezTo>
                        <a:pt x="854" y="175"/>
                        <a:pt x="843" y="164"/>
                        <a:pt x="832" y="164"/>
                      </a:cubicBezTo>
                      <a:cubicBezTo>
                        <a:pt x="832" y="154"/>
                        <a:pt x="821" y="143"/>
                        <a:pt x="821" y="143"/>
                      </a:cubicBezTo>
                      <a:lnTo>
                        <a:pt x="810" y="132"/>
                      </a:lnTo>
                      <a:cubicBezTo>
                        <a:pt x="810" y="132"/>
                        <a:pt x="810" y="121"/>
                        <a:pt x="810" y="121"/>
                      </a:cubicBezTo>
                      <a:cubicBezTo>
                        <a:pt x="799" y="121"/>
                        <a:pt x="799" y="110"/>
                        <a:pt x="799" y="99"/>
                      </a:cubicBezTo>
                      <a:cubicBezTo>
                        <a:pt x="788" y="99"/>
                        <a:pt x="788" y="88"/>
                        <a:pt x="777" y="88"/>
                      </a:cubicBezTo>
                      <a:lnTo>
                        <a:pt x="766" y="88"/>
                      </a:lnTo>
                      <a:cubicBezTo>
                        <a:pt x="744" y="55"/>
                        <a:pt x="722" y="22"/>
                        <a:pt x="690" y="11"/>
                      </a:cubicBezTo>
                      <a:cubicBezTo>
                        <a:pt x="679" y="22"/>
                        <a:pt x="668" y="22"/>
                        <a:pt x="657" y="33"/>
                      </a:cubicBezTo>
                      <a:cubicBezTo>
                        <a:pt x="666" y="33"/>
                        <a:pt x="659" y="42"/>
                        <a:pt x="665" y="44"/>
                      </a:cubicBezTo>
                      <a:lnTo>
                        <a:pt x="665" y="44"/>
                      </a:lnTo>
                      <a:lnTo>
                        <a:pt x="591" y="33"/>
                      </a:lnTo>
                      <a:cubicBezTo>
                        <a:pt x="580" y="33"/>
                        <a:pt x="569" y="22"/>
                        <a:pt x="558" y="22"/>
                      </a:cubicBezTo>
                      <a:cubicBezTo>
                        <a:pt x="547" y="11"/>
                        <a:pt x="526" y="11"/>
                        <a:pt x="515" y="11"/>
                      </a:cubicBezTo>
                      <a:lnTo>
                        <a:pt x="44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69" name="Google Shape;369;p3"/>
              <p:cNvSpPr/>
              <p:nvPr/>
            </p:nvSpPr>
            <p:spPr>
              <a:xfrm flipH="1">
                <a:off x="7760763" y="1443163"/>
                <a:ext cx="243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798" extrusionOk="0">
                    <a:moveTo>
                      <a:pt x="480" y="0"/>
                    </a:moveTo>
                    <a:cubicBezTo>
                      <a:pt x="209" y="0"/>
                      <a:pt x="0" y="298"/>
                      <a:pt x="132" y="571"/>
                    </a:cubicBezTo>
                    <a:cubicBezTo>
                      <a:pt x="195" y="713"/>
                      <a:pt x="337" y="798"/>
                      <a:pt x="485" y="798"/>
                    </a:cubicBezTo>
                    <a:cubicBezTo>
                      <a:pt x="543" y="798"/>
                      <a:pt x="602" y="785"/>
                      <a:pt x="657" y="757"/>
                    </a:cubicBezTo>
                    <a:cubicBezTo>
                      <a:pt x="974" y="604"/>
                      <a:pt x="952" y="145"/>
                      <a:pt x="613" y="25"/>
                    </a:cubicBezTo>
                    <a:cubicBezTo>
                      <a:pt x="568" y="8"/>
                      <a:pt x="523" y="0"/>
                      <a:pt x="4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"/>
              <p:cNvSpPr/>
              <p:nvPr/>
            </p:nvSpPr>
            <p:spPr>
              <a:xfrm flipH="1">
                <a:off x="8869675" y="497638"/>
                <a:ext cx="51900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1794" extrusionOk="0">
                    <a:moveTo>
                      <a:pt x="1054" y="0"/>
                    </a:moveTo>
                    <a:cubicBezTo>
                      <a:pt x="479" y="0"/>
                      <a:pt x="0" y="572"/>
                      <a:pt x="206" y="1187"/>
                    </a:cubicBezTo>
                    <a:cubicBezTo>
                      <a:pt x="345" y="1587"/>
                      <a:pt x="702" y="1794"/>
                      <a:pt x="1059" y="1794"/>
                    </a:cubicBezTo>
                    <a:cubicBezTo>
                      <a:pt x="1376" y="1794"/>
                      <a:pt x="1693" y="1631"/>
                      <a:pt x="1857" y="1297"/>
                    </a:cubicBezTo>
                    <a:cubicBezTo>
                      <a:pt x="2076" y="848"/>
                      <a:pt x="1901" y="313"/>
                      <a:pt x="1452" y="94"/>
                    </a:cubicBezTo>
                    <a:cubicBezTo>
                      <a:pt x="1319" y="29"/>
                      <a:pt x="1184" y="0"/>
                      <a:pt x="10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"/>
              <p:cNvSpPr/>
              <p:nvPr/>
            </p:nvSpPr>
            <p:spPr>
              <a:xfrm flipH="1">
                <a:off x="8147125" y="756225"/>
                <a:ext cx="44850" cy="33675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1347" extrusionOk="0">
                    <a:moveTo>
                      <a:pt x="897" y="1"/>
                    </a:moveTo>
                    <a:cubicBezTo>
                      <a:pt x="295" y="1"/>
                      <a:pt x="0" y="734"/>
                      <a:pt x="416" y="1149"/>
                    </a:cubicBezTo>
                    <a:cubicBezTo>
                      <a:pt x="547" y="1280"/>
                      <a:pt x="719" y="1346"/>
                      <a:pt x="892" y="1346"/>
                    </a:cubicBezTo>
                    <a:cubicBezTo>
                      <a:pt x="1064" y="1346"/>
                      <a:pt x="1236" y="1280"/>
                      <a:pt x="1367" y="1149"/>
                    </a:cubicBezTo>
                    <a:cubicBezTo>
                      <a:pt x="1794" y="734"/>
                      <a:pt x="1488" y="1"/>
                      <a:pt x="8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"/>
              <p:cNvSpPr/>
              <p:nvPr/>
            </p:nvSpPr>
            <p:spPr>
              <a:xfrm flipH="1">
                <a:off x="8402425" y="1210050"/>
                <a:ext cx="45475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1577" extrusionOk="0">
                    <a:moveTo>
                      <a:pt x="897" y="0"/>
                    </a:moveTo>
                    <a:cubicBezTo>
                      <a:pt x="625" y="0"/>
                      <a:pt x="349" y="139"/>
                      <a:pt x="198" y="427"/>
                    </a:cubicBezTo>
                    <a:cubicBezTo>
                      <a:pt x="1" y="810"/>
                      <a:pt x="154" y="1280"/>
                      <a:pt x="537" y="1488"/>
                    </a:cubicBezTo>
                    <a:cubicBezTo>
                      <a:pt x="656" y="1549"/>
                      <a:pt x="778" y="1576"/>
                      <a:pt x="896" y="1576"/>
                    </a:cubicBezTo>
                    <a:cubicBezTo>
                      <a:pt x="1395" y="1576"/>
                      <a:pt x="1818" y="1087"/>
                      <a:pt x="1641" y="547"/>
                    </a:cubicBezTo>
                    <a:cubicBezTo>
                      <a:pt x="1530" y="188"/>
                      <a:pt x="1215" y="0"/>
                      <a:pt x="8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"/>
              <p:cNvSpPr/>
              <p:nvPr/>
            </p:nvSpPr>
            <p:spPr>
              <a:xfrm flipH="1">
                <a:off x="8796750" y="1064775"/>
                <a:ext cx="676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84" extrusionOk="0">
                    <a:moveTo>
                      <a:pt x="1259" y="0"/>
                    </a:moveTo>
                    <a:cubicBezTo>
                      <a:pt x="775" y="0"/>
                      <a:pt x="296" y="302"/>
                      <a:pt x="154" y="857"/>
                    </a:cubicBezTo>
                    <a:cubicBezTo>
                      <a:pt x="1" y="1469"/>
                      <a:pt x="362" y="2082"/>
                      <a:pt x="974" y="2246"/>
                    </a:cubicBezTo>
                    <a:cubicBezTo>
                      <a:pt x="1074" y="2272"/>
                      <a:pt x="1173" y="2284"/>
                      <a:pt x="1268" y="2284"/>
                    </a:cubicBezTo>
                    <a:cubicBezTo>
                      <a:pt x="2107" y="2284"/>
                      <a:pt x="2704" y="1348"/>
                      <a:pt x="2232" y="562"/>
                    </a:cubicBezTo>
                    <a:cubicBezTo>
                      <a:pt x="2008" y="180"/>
                      <a:pt x="1632" y="0"/>
                      <a:pt x="1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"/>
              <p:cNvSpPr/>
              <p:nvPr/>
            </p:nvSpPr>
            <p:spPr>
              <a:xfrm flipH="1">
                <a:off x="8688138" y="411988"/>
                <a:ext cx="34750" cy="57450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2298" extrusionOk="0">
                    <a:moveTo>
                      <a:pt x="635" y="0"/>
                    </a:moveTo>
                    <a:cubicBezTo>
                      <a:pt x="602" y="0"/>
                      <a:pt x="580" y="22"/>
                      <a:pt x="580" y="55"/>
                    </a:cubicBezTo>
                    <a:lnTo>
                      <a:pt x="580" y="996"/>
                    </a:lnTo>
                    <a:lnTo>
                      <a:pt x="44" y="996"/>
                    </a:lnTo>
                    <a:cubicBezTo>
                      <a:pt x="22" y="996"/>
                      <a:pt x="0" y="1018"/>
                      <a:pt x="0" y="1040"/>
                    </a:cubicBezTo>
                    <a:lnTo>
                      <a:pt x="0" y="1225"/>
                    </a:lnTo>
                    <a:cubicBezTo>
                      <a:pt x="0" y="1247"/>
                      <a:pt x="22" y="1269"/>
                      <a:pt x="44" y="1269"/>
                    </a:cubicBezTo>
                    <a:lnTo>
                      <a:pt x="580" y="1269"/>
                    </a:lnTo>
                    <a:lnTo>
                      <a:pt x="580" y="2254"/>
                    </a:lnTo>
                    <a:cubicBezTo>
                      <a:pt x="580" y="2275"/>
                      <a:pt x="602" y="2297"/>
                      <a:pt x="635" y="2297"/>
                    </a:cubicBezTo>
                    <a:lnTo>
                      <a:pt x="799" y="2297"/>
                    </a:lnTo>
                    <a:cubicBezTo>
                      <a:pt x="831" y="2297"/>
                      <a:pt x="853" y="2275"/>
                      <a:pt x="853" y="2254"/>
                    </a:cubicBezTo>
                    <a:lnTo>
                      <a:pt x="853" y="1269"/>
                    </a:lnTo>
                    <a:lnTo>
                      <a:pt x="1345" y="1269"/>
                    </a:lnTo>
                    <a:cubicBezTo>
                      <a:pt x="1367" y="1269"/>
                      <a:pt x="1389" y="1247"/>
                      <a:pt x="1389" y="1225"/>
                    </a:cubicBezTo>
                    <a:lnTo>
                      <a:pt x="1389" y="1040"/>
                    </a:lnTo>
                    <a:cubicBezTo>
                      <a:pt x="1389" y="1018"/>
                      <a:pt x="1367" y="996"/>
                      <a:pt x="1345" y="996"/>
                    </a:cubicBezTo>
                    <a:lnTo>
                      <a:pt x="853" y="996"/>
                    </a:lnTo>
                    <a:lnTo>
                      <a:pt x="853" y="55"/>
                    </a:lnTo>
                    <a:cubicBezTo>
                      <a:pt x="853" y="22"/>
                      <a:pt x="831" y="0"/>
                      <a:pt x="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"/>
              <p:cNvSpPr/>
              <p:nvPr/>
            </p:nvSpPr>
            <p:spPr>
              <a:xfrm flipH="1">
                <a:off x="7932900" y="1297588"/>
                <a:ext cx="91075" cy="99775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3991" extrusionOk="0">
                    <a:moveTo>
                      <a:pt x="2144" y="1584"/>
                    </a:moveTo>
                    <a:lnTo>
                      <a:pt x="2144" y="1584"/>
                    </a:lnTo>
                    <a:cubicBezTo>
                      <a:pt x="2155" y="1617"/>
                      <a:pt x="2166" y="1650"/>
                      <a:pt x="2177" y="1682"/>
                    </a:cubicBezTo>
                    <a:lnTo>
                      <a:pt x="2166" y="1682"/>
                    </a:lnTo>
                    <a:lnTo>
                      <a:pt x="2144" y="1584"/>
                    </a:lnTo>
                    <a:close/>
                    <a:moveTo>
                      <a:pt x="1812" y="0"/>
                    </a:moveTo>
                    <a:cubicBezTo>
                      <a:pt x="1787" y="0"/>
                      <a:pt x="1762" y="6"/>
                      <a:pt x="1740" y="20"/>
                    </a:cubicBezTo>
                    <a:cubicBezTo>
                      <a:pt x="1718" y="42"/>
                      <a:pt x="1696" y="64"/>
                      <a:pt x="1696" y="96"/>
                    </a:cubicBezTo>
                    <a:cubicBezTo>
                      <a:pt x="1685" y="118"/>
                      <a:pt x="1696" y="140"/>
                      <a:pt x="1707" y="162"/>
                    </a:cubicBezTo>
                    <a:cubicBezTo>
                      <a:pt x="1718" y="173"/>
                      <a:pt x="1729" y="184"/>
                      <a:pt x="1740" y="184"/>
                    </a:cubicBezTo>
                    <a:lnTo>
                      <a:pt x="1740" y="195"/>
                    </a:lnTo>
                    <a:lnTo>
                      <a:pt x="1718" y="195"/>
                    </a:lnTo>
                    <a:cubicBezTo>
                      <a:pt x="1685" y="326"/>
                      <a:pt x="1630" y="457"/>
                      <a:pt x="1575" y="589"/>
                    </a:cubicBezTo>
                    <a:cubicBezTo>
                      <a:pt x="1586" y="753"/>
                      <a:pt x="1565" y="917"/>
                      <a:pt x="1532" y="1092"/>
                    </a:cubicBezTo>
                    <a:cubicBezTo>
                      <a:pt x="1499" y="1179"/>
                      <a:pt x="1466" y="1267"/>
                      <a:pt x="1444" y="1365"/>
                    </a:cubicBezTo>
                    <a:cubicBezTo>
                      <a:pt x="1433" y="1420"/>
                      <a:pt x="1400" y="1485"/>
                      <a:pt x="1390" y="1518"/>
                    </a:cubicBezTo>
                    <a:cubicBezTo>
                      <a:pt x="1390" y="1540"/>
                      <a:pt x="1390" y="1562"/>
                      <a:pt x="1390" y="1584"/>
                    </a:cubicBezTo>
                    <a:cubicBezTo>
                      <a:pt x="1390" y="1606"/>
                      <a:pt x="1379" y="1628"/>
                      <a:pt x="1379" y="1650"/>
                    </a:cubicBezTo>
                    <a:cubicBezTo>
                      <a:pt x="1368" y="1693"/>
                      <a:pt x="1368" y="1726"/>
                      <a:pt x="1357" y="1748"/>
                    </a:cubicBezTo>
                    <a:lnTo>
                      <a:pt x="1379" y="1726"/>
                    </a:lnTo>
                    <a:lnTo>
                      <a:pt x="1357" y="1770"/>
                    </a:lnTo>
                    <a:lnTo>
                      <a:pt x="1357" y="1748"/>
                    </a:lnTo>
                    <a:lnTo>
                      <a:pt x="1291" y="1814"/>
                    </a:lnTo>
                    <a:lnTo>
                      <a:pt x="1324" y="1814"/>
                    </a:lnTo>
                    <a:lnTo>
                      <a:pt x="1280" y="1835"/>
                    </a:lnTo>
                    <a:lnTo>
                      <a:pt x="1291" y="1814"/>
                    </a:lnTo>
                    <a:lnTo>
                      <a:pt x="1258" y="1814"/>
                    </a:lnTo>
                    <a:cubicBezTo>
                      <a:pt x="1105" y="1835"/>
                      <a:pt x="963" y="1879"/>
                      <a:pt x="821" y="1923"/>
                    </a:cubicBezTo>
                    <a:cubicBezTo>
                      <a:pt x="815" y="1922"/>
                      <a:pt x="809" y="1922"/>
                      <a:pt x="803" y="1922"/>
                    </a:cubicBezTo>
                    <a:cubicBezTo>
                      <a:pt x="717" y="1922"/>
                      <a:pt x="601" y="1989"/>
                      <a:pt x="438" y="2000"/>
                    </a:cubicBezTo>
                    <a:cubicBezTo>
                      <a:pt x="390" y="1983"/>
                      <a:pt x="342" y="1973"/>
                      <a:pt x="294" y="1973"/>
                    </a:cubicBezTo>
                    <a:cubicBezTo>
                      <a:pt x="276" y="1973"/>
                      <a:pt x="259" y="1975"/>
                      <a:pt x="241" y="1978"/>
                    </a:cubicBezTo>
                    <a:cubicBezTo>
                      <a:pt x="197" y="1978"/>
                      <a:pt x="154" y="1989"/>
                      <a:pt x="121" y="2010"/>
                    </a:cubicBezTo>
                    <a:cubicBezTo>
                      <a:pt x="77" y="2021"/>
                      <a:pt x="44" y="2054"/>
                      <a:pt x="22" y="2087"/>
                    </a:cubicBezTo>
                    <a:cubicBezTo>
                      <a:pt x="0" y="2120"/>
                      <a:pt x="0" y="2153"/>
                      <a:pt x="11" y="2185"/>
                    </a:cubicBezTo>
                    <a:cubicBezTo>
                      <a:pt x="11" y="2218"/>
                      <a:pt x="33" y="2251"/>
                      <a:pt x="55" y="2273"/>
                    </a:cubicBezTo>
                    <a:cubicBezTo>
                      <a:pt x="88" y="2295"/>
                      <a:pt x="132" y="2317"/>
                      <a:pt x="175" y="2328"/>
                    </a:cubicBezTo>
                    <a:cubicBezTo>
                      <a:pt x="208" y="2339"/>
                      <a:pt x="241" y="2339"/>
                      <a:pt x="263" y="2350"/>
                    </a:cubicBezTo>
                    <a:cubicBezTo>
                      <a:pt x="427" y="2360"/>
                      <a:pt x="591" y="2371"/>
                      <a:pt x="755" y="2371"/>
                    </a:cubicBezTo>
                    <a:cubicBezTo>
                      <a:pt x="843" y="2382"/>
                      <a:pt x="930" y="2393"/>
                      <a:pt x="1007" y="2415"/>
                    </a:cubicBezTo>
                    <a:cubicBezTo>
                      <a:pt x="1061" y="2415"/>
                      <a:pt x="1105" y="2426"/>
                      <a:pt x="1149" y="2448"/>
                    </a:cubicBezTo>
                    <a:lnTo>
                      <a:pt x="1215" y="2459"/>
                    </a:lnTo>
                    <a:lnTo>
                      <a:pt x="1247" y="2470"/>
                    </a:lnTo>
                    <a:lnTo>
                      <a:pt x="1269" y="2470"/>
                    </a:lnTo>
                    <a:cubicBezTo>
                      <a:pt x="1280" y="2470"/>
                      <a:pt x="1280" y="2481"/>
                      <a:pt x="1280" y="2481"/>
                    </a:cubicBezTo>
                    <a:lnTo>
                      <a:pt x="1280" y="2492"/>
                    </a:lnTo>
                    <a:lnTo>
                      <a:pt x="1280" y="2524"/>
                    </a:lnTo>
                    <a:lnTo>
                      <a:pt x="1280" y="2601"/>
                    </a:lnTo>
                    <a:cubicBezTo>
                      <a:pt x="1280" y="2656"/>
                      <a:pt x="1291" y="2721"/>
                      <a:pt x="1313" y="2776"/>
                    </a:cubicBezTo>
                    <a:cubicBezTo>
                      <a:pt x="1302" y="2874"/>
                      <a:pt x="1313" y="2940"/>
                      <a:pt x="1313" y="3017"/>
                    </a:cubicBezTo>
                    <a:cubicBezTo>
                      <a:pt x="1368" y="3115"/>
                      <a:pt x="1400" y="3235"/>
                      <a:pt x="1400" y="3356"/>
                    </a:cubicBezTo>
                    <a:cubicBezTo>
                      <a:pt x="1444" y="3509"/>
                      <a:pt x="1499" y="3651"/>
                      <a:pt x="1554" y="3782"/>
                    </a:cubicBezTo>
                    <a:lnTo>
                      <a:pt x="1597" y="3881"/>
                    </a:lnTo>
                    <a:cubicBezTo>
                      <a:pt x="1597" y="3892"/>
                      <a:pt x="1608" y="3903"/>
                      <a:pt x="1608" y="3914"/>
                    </a:cubicBezTo>
                    <a:cubicBezTo>
                      <a:pt x="1619" y="3924"/>
                      <a:pt x="1630" y="3935"/>
                      <a:pt x="1641" y="3946"/>
                    </a:cubicBezTo>
                    <a:cubicBezTo>
                      <a:pt x="1663" y="3968"/>
                      <a:pt x="1685" y="3979"/>
                      <a:pt x="1718" y="3990"/>
                    </a:cubicBezTo>
                    <a:cubicBezTo>
                      <a:pt x="1772" y="3990"/>
                      <a:pt x="1827" y="3968"/>
                      <a:pt x="1849" y="3914"/>
                    </a:cubicBezTo>
                    <a:cubicBezTo>
                      <a:pt x="1860" y="3892"/>
                      <a:pt x="1860" y="3870"/>
                      <a:pt x="1871" y="3848"/>
                    </a:cubicBezTo>
                    <a:cubicBezTo>
                      <a:pt x="1871" y="3837"/>
                      <a:pt x="1882" y="3815"/>
                      <a:pt x="1882" y="3793"/>
                    </a:cubicBezTo>
                    <a:cubicBezTo>
                      <a:pt x="1936" y="3760"/>
                      <a:pt x="1947" y="3629"/>
                      <a:pt x="1991" y="3542"/>
                    </a:cubicBezTo>
                    <a:cubicBezTo>
                      <a:pt x="2013" y="3476"/>
                      <a:pt x="2046" y="3465"/>
                      <a:pt x="2068" y="3389"/>
                    </a:cubicBezTo>
                    <a:cubicBezTo>
                      <a:pt x="2100" y="3290"/>
                      <a:pt x="2122" y="3181"/>
                      <a:pt x="2122" y="3082"/>
                    </a:cubicBezTo>
                    <a:cubicBezTo>
                      <a:pt x="2166" y="2962"/>
                      <a:pt x="2199" y="2831"/>
                      <a:pt x="2210" y="2699"/>
                    </a:cubicBezTo>
                    <a:cubicBezTo>
                      <a:pt x="2221" y="2667"/>
                      <a:pt x="2221" y="2623"/>
                      <a:pt x="2232" y="2590"/>
                    </a:cubicBezTo>
                    <a:lnTo>
                      <a:pt x="2232" y="2568"/>
                    </a:lnTo>
                    <a:lnTo>
                      <a:pt x="2232" y="2557"/>
                    </a:lnTo>
                    <a:lnTo>
                      <a:pt x="2243" y="2557"/>
                    </a:lnTo>
                    <a:cubicBezTo>
                      <a:pt x="2330" y="2535"/>
                      <a:pt x="2418" y="2524"/>
                      <a:pt x="2505" y="2514"/>
                    </a:cubicBezTo>
                    <a:cubicBezTo>
                      <a:pt x="2779" y="2492"/>
                      <a:pt x="3052" y="2470"/>
                      <a:pt x="3314" y="2426"/>
                    </a:cubicBezTo>
                    <a:cubicBezTo>
                      <a:pt x="3369" y="2404"/>
                      <a:pt x="3424" y="2382"/>
                      <a:pt x="3479" y="2360"/>
                    </a:cubicBezTo>
                    <a:cubicBezTo>
                      <a:pt x="3511" y="2350"/>
                      <a:pt x="3544" y="2339"/>
                      <a:pt x="3577" y="2317"/>
                    </a:cubicBezTo>
                    <a:cubicBezTo>
                      <a:pt x="3610" y="2284"/>
                      <a:pt x="3632" y="2240"/>
                      <a:pt x="3643" y="2196"/>
                    </a:cubicBezTo>
                    <a:cubicBezTo>
                      <a:pt x="3643" y="2153"/>
                      <a:pt x="3643" y="2109"/>
                      <a:pt x="3621" y="2076"/>
                    </a:cubicBezTo>
                    <a:cubicBezTo>
                      <a:pt x="3599" y="2043"/>
                      <a:pt x="3555" y="2010"/>
                      <a:pt x="3511" y="2000"/>
                    </a:cubicBezTo>
                    <a:lnTo>
                      <a:pt x="3468" y="2000"/>
                    </a:lnTo>
                    <a:lnTo>
                      <a:pt x="3424" y="1989"/>
                    </a:lnTo>
                    <a:lnTo>
                      <a:pt x="3325" y="1978"/>
                    </a:lnTo>
                    <a:cubicBezTo>
                      <a:pt x="3271" y="1967"/>
                      <a:pt x="3205" y="1956"/>
                      <a:pt x="3150" y="1956"/>
                    </a:cubicBezTo>
                    <a:cubicBezTo>
                      <a:pt x="3063" y="1923"/>
                      <a:pt x="2965" y="1901"/>
                      <a:pt x="2866" y="1879"/>
                    </a:cubicBezTo>
                    <a:cubicBezTo>
                      <a:pt x="2691" y="1814"/>
                      <a:pt x="2527" y="1704"/>
                      <a:pt x="2319" y="1628"/>
                    </a:cubicBezTo>
                    <a:lnTo>
                      <a:pt x="2319" y="1628"/>
                    </a:lnTo>
                    <a:cubicBezTo>
                      <a:pt x="2319" y="1634"/>
                      <a:pt x="2319" y="1640"/>
                      <a:pt x="2319" y="1645"/>
                    </a:cubicBezTo>
                    <a:lnTo>
                      <a:pt x="2319" y="1645"/>
                    </a:lnTo>
                    <a:cubicBezTo>
                      <a:pt x="2317" y="1639"/>
                      <a:pt x="2314" y="1633"/>
                      <a:pt x="2308" y="1628"/>
                    </a:cubicBezTo>
                    <a:cubicBezTo>
                      <a:pt x="2306" y="1625"/>
                      <a:pt x="2301" y="1622"/>
                      <a:pt x="2296" y="1620"/>
                    </a:cubicBezTo>
                    <a:lnTo>
                      <a:pt x="2296" y="1620"/>
                    </a:lnTo>
                    <a:lnTo>
                      <a:pt x="2319" y="1628"/>
                    </a:lnTo>
                    <a:cubicBezTo>
                      <a:pt x="2319" y="1617"/>
                      <a:pt x="2319" y="1606"/>
                      <a:pt x="2308" y="1584"/>
                    </a:cubicBezTo>
                    <a:cubicBezTo>
                      <a:pt x="2297" y="1529"/>
                      <a:pt x="2286" y="1475"/>
                      <a:pt x="2265" y="1420"/>
                    </a:cubicBezTo>
                    <a:cubicBezTo>
                      <a:pt x="2232" y="1310"/>
                      <a:pt x="2199" y="1212"/>
                      <a:pt x="2166" y="1103"/>
                    </a:cubicBezTo>
                    <a:cubicBezTo>
                      <a:pt x="2166" y="1070"/>
                      <a:pt x="2166" y="1037"/>
                      <a:pt x="2166" y="1004"/>
                    </a:cubicBezTo>
                    <a:cubicBezTo>
                      <a:pt x="2122" y="851"/>
                      <a:pt x="2090" y="709"/>
                      <a:pt x="2068" y="567"/>
                    </a:cubicBezTo>
                    <a:cubicBezTo>
                      <a:pt x="2046" y="479"/>
                      <a:pt x="2035" y="392"/>
                      <a:pt x="2013" y="304"/>
                    </a:cubicBezTo>
                    <a:lnTo>
                      <a:pt x="1991" y="173"/>
                    </a:lnTo>
                    <a:cubicBezTo>
                      <a:pt x="1991" y="140"/>
                      <a:pt x="1980" y="118"/>
                      <a:pt x="1980" y="107"/>
                    </a:cubicBezTo>
                    <a:cubicBezTo>
                      <a:pt x="1958" y="75"/>
                      <a:pt x="1936" y="53"/>
                      <a:pt x="1915" y="31"/>
                    </a:cubicBezTo>
                    <a:cubicBezTo>
                      <a:pt x="1883" y="12"/>
                      <a:pt x="1847" y="0"/>
                      <a:pt x="1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"/>
              <p:cNvSpPr/>
              <p:nvPr/>
            </p:nvSpPr>
            <p:spPr>
              <a:xfrm flipH="1">
                <a:off x="8281338" y="1869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"/>
              <p:cNvSpPr/>
              <p:nvPr/>
            </p:nvSpPr>
            <p:spPr>
              <a:xfrm flipH="1">
                <a:off x="8273688" y="177138"/>
                <a:ext cx="1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88" extrusionOk="0">
                    <a:moveTo>
                      <a:pt x="34" y="0"/>
                    </a:moveTo>
                    <a:lnTo>
                      <a:pt x="34" y="11"/>
                    </a:lnTo>
                    <a:cubicBezTo>
                      <a:pt x="34" y="11"/>
                      <a:pt x="23" y="22"/>
                      <a:pt x="23" y="22"/>
                    </a:cubicBezTo>
                    <a:cubicBezTo>
                      <a:pt x="23" y="33"/>
                      <a:pt x="12" y="44"/>
                      <a:pt x="12" y="55"/>
                    </a:cubicBezTo>
                    <a:lnTo>
                      <a:pt x="1" y="77"/>
                    </a:lnTo>
                    <a:lnTo>
                      <a:pt x="1" y="88"/>
                    </a:lnTo>
                    <a:lnTo>
                      <a:pt x="34" y="33"/>
                    </a:lnTo>
                    <a:cubicBezTo>
                      <a:pt x="45" y="22"/>
                      <a:pt x="50" y="19"/>
                      <a:pt x="53" y="19"/>
                    </a:cubicBezTo>
                    <a:cubicBezTo>
                      <a:pt x="56" y="19"/>
                      <a:pt x="56" y="22"/>
                      <a:pt x="56" y="22"/>
                    </a:cubicBezTo>
                    <a:cubicBezTo>
                      <a:pt x="56" y="11"/>
                      <a:pt x="56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"/>
              <p:cNvSpPr/>
              <p:nvPr/>
            </p:nvSpPr>
            <p:spPr>
              <a:xfrm flipH="1">
                <a:off x="7962688" y="498675"/>
                <a:ext cx="31475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710" extrusionOk="0">
                    <a:moveTo>
                      <a:pt x="1149" y="1121"/>
                    </a:moveTo>
                    <a:cubicBezTo>
                      <a:pt x="1146" y="1123"/>
                      <a:pt x="1142" y="1126"/>
                      <a:pt x="1138" y="1130"/>
                    </a:cubicBezTo>
                    <a:lnTo>
                      <a:pt x="1149" y="1130"/>
                    </a:lnTo>
                    <a:cubicBezTo>
                      <a:pt x="1149" y="1127"/>
                      <a:pt x="1149" y="1124"/>
                      <a:pt x="1149" y="1121"/>
                    </a:cubicBezTo>
                    <a:close/>
                    <a:moveTo>
                      <a:pt x="887" y="178"/>
                    </a:moveTo>
                    <a:lnTo>
                      <a:pt x="908" y="200"/>
                    </a:lnTo>
                    <a:cubicBezTo>
                      <a:pt x="963" y="244"/>
                      <a:pt x="996" y="298"/>
                      <a:pt x="1029" y="364"/>
                    </a:cubicBezTo>
                    <a:lnTo>
                      <a:pt x="1062" y="386"/>
                    </a:lnTo>
                    <a:cubicBezTo>
                      <a:pt x="1083" y="408"/>
                      <a:pt x="1105" y="452"/>
                      <a:pt x="1116" y="484"/>
                    </a:cubicBezTo>
                    <a:cubicBezTo>
                      <a:pt x="1127" y="539"/>
                      <a:pt x="1138" y="594"/>
                      <a:pt x="1149" y="648"/>
                    </a:cubicBezTo>
                    <a:cubicBezTo>
                      <a:pt x="1149" y="648"/>
                      <a:pt x="1149" y="648"/>
                      <a:pt x="1149" y="659"/>
                    </a:cubicBezTo>
                    <a:lnTo>
                      <a:pt x="1149" y="670"/>
                    </a:lnTo>
                    <a:lnTo>
                      <a:pt x="1149" y="736"/>
                    </a:lnTo>
                    <a:cubicBezTo>
                      <a:pt x="1149" y="747"/>
                      <a:pt x="1149" y="758"/>
                      <a:pt x="1149" y="769"/>
                    </a:cubicBezTo>
                    <a:cubicBezTo>
                      <a:pt x="1149" y="780"/>
                      <a:pt x="1149" y="791"/>
                      <a:pt x="1138" y="802"/>
                    </a:cubicBezTo>
                    <a:cubicBezTo>
                      <a:pt x="1127" y="812"/>
                      <a:pt x="1138" y="845"/>
                      <a:pt x="1127" y="867"/>
                    </a:cubicBezTo>
                    <a:cubicBezTo>
                      <a:pt x="1127" y="867"/>
                      <a:pt x="1138" y="867"/>
                      <a:pt x="1138" y="856"/>
                    </a:cubicBezTo>
                    <a:cubicBezTo>
                      <a:pt x="1149" y="867"/>
                      <a:pt x="1149" y="878"/>
                      <a:pt x="1160" y="889"/>
                    </a:cubicBezTo>
                    <a:cubicBezTo>
                      <a:pt x="1149" y="911"/>
                      <a:pt x="1127" y="933"/>
                      <a:pt x="1105" y="955"/>
                    </a:cubicBezTo>
                    <a:cubicBezTo>
                      <a:pt x="1094" y="966"/>
                      <a:pt x="1094" y="966"/>
                      <a:pt x="1094" y="977"/>
                    </a:cubicBezTo>
                    <a:cubicBezTo>
                      <a:pt x="1094" y="987"/>
                      <a:pt x="1094" y="987"/>
                      <a:pt x="1083" y="998"/>
                    </a:cubicBezTo>
                    <a:lnTo>
                      <a:pt x="1062" y="1009"/>
                    </a:lnTo>
                    <a:cubicBezTo>
                      <a:pt x="1062" y="1009"/>
                      <a:pt x="1062" y="1020"/>
                      <a:pt x="1051" y="1020"/>
                    </a:cubicBezTo>
                    <a:cubicBezTo>
                      <a:pt x="1051" y="1020"/>
                      <a:pt x="1051" y="1018"/>
                      <a:pt x="1049" y="1018"/>
                    </a:cubicBezTo>
                    <a:cubicBezTo>
                      <a:pt x="1048" y="1018"/>
                      <a:pt x="1045" y="1020"/>
                      <a:pt x="1040" y="1031"/>
                    </a:cubicBezTo>
                    <a:lnTo>
                      <a:pt x="1007" y="1097"/>
                    </a:lnTo>
                    <a:lnTo>
                      <a:pt x="985" y="1130"/>
                    </a:lnTo>
                    <a:cubicBezTo>
                      <a:pt x="985" y="1141"/>
                      <a:pt x="963" y="1162"/>
                      <a:pt x="963" y="1162"/>
                    </a:cubicBezTo>
                    <a:lnTo>
                      <a:pt x="930" y="1206"/>
                    </a:lnTo>
                    <a:cubicBezTo>
                      <a:pt x="930" y="1217"/>
                      <a:pt x="919" y="1239"/>
                      <a:pt x="908" y="1250"/>
                    </a:cubicBezTo>
                    <a:lnTo>
                      <a:pt x="887" y="1283"/>
                    </a:lnTo>
                    <a:cubicBezTo>
                      <a:pt x="887" y="1294"/>
                      <a:pt x="876" y="1305"/>
                      <a:pt x="865" y="1316"/>
                    </a:cubicBezTo>
                    <a:lnTo>
                      <a:pt x="832" y="1337"/>
                    </a:lnTo>
                    <a:cubicBezTo>
                      <a:pt x="821" y="1359"/>
                      <a:pt x="799" y="1381"/>
                      <a:pt x="777" y="1392"/>
                    </a:cubicBezTo>
                    <a:lnTo>
                      <a:pt x="766" y="1392"/>
                    </a:lnTo>
                    <a:cubicBezTo>
                      <a:pt x="777" y="1403"/>
                      <a:pt x="777" y="1403"/>
                      <a:pt x="777" y="1403"/>
                    </a:cubicBezTo>
                    <a:lnTo>
                      <a:pt x="766" y="1403"/>
                    </a:lnTo>
                    <a:cubicBezTo>
                      <a:pt x="755" y="1403"/>
                      <a:pt x="755" y="1403"/>
                      <a:pt x="744" y="1414"/>
                    </a:cubicBezTo>
                    <a:lnTo>
                      <a:pt x="723" y="1414"/>
                    </a:lnTo>
                    <a:lnTo>
                      <a:pt x="657" y="1425"/>
                    </a:lnTo>
                    <a:cubicBezTo>
                      <a:pt x="646" y="1436"/>
                      <a:pt x="635" y="1458"/>
                      <a:pt x="624" y="1469"/>
                    </a:cubicBezTo>
                    <a:cubicBezTo>
                      <a:pt x="624" y="1480"/>
                      <a:pt x="613" y="1502"/>
                      <a:pt x="613" y="1512"/>
                    </a:cubicBezTo>
                    <a:cubicBezTo>
                      <a:pt x="602" y="1523"/>
                      <a:pt x="613" y="1523"/>
                      <a:pt x="613" y="1523"/>
                    </a:cubicBezTo>
                    <a:cubicBezTo>
                      <a:pt x="591" y="1534"/>
                      <a:pt x="580" y="1534"/>
                      <a:pt x="569" y="1545"/>
                    </a:cubicBezTo>
                    <a:cubicBezTo>
                      <a:pt x="526" y="1556"/>
                      <a:pt x="471" y="1556"/>
                      <a:pt x="427" y="1556"/>
                    </a:cubicBezTo>
                    <a:lnTo>
                      <a:pt x="362" y="1556"/>
                    </a:lnTo>
                    <a:cubicBezTo>
                      <a:pt x="340" y="1545"/>
                      <a:pt x="329" y="1545"/>
                      <a:pt x="307" y="1534"/>
                    </a:cubicBezTo>
                    <a:cubicBezTo>
                      <a:pt x="296" y="1523"/>
                      <a:pt x="274" y="1512"/>
                      <a:pt x="252" y="1491"/>
                    </a:cubicBezTo>
                    <a:cubicBezTo>
                      <a:pt x="230" y="1458"/>
                      <a:pt x="219" y="1425"/>
                      <a:pt x="208" y="1392"/>
                    </a:cubicBezTo>
                    <a:cubicBezTo>
                      <a:pt x="198" y="1359"/>
                      <a:pt x="198" y="1337"/>
                      <a:pt x="187" y="1305"/>
                    </a:cubicBezTo>
                    <a:cubicBezTo>
                      <a:pt x="187" y="1305"/>
                      <a:pt x="176" y="1250"/>
                      <a:pt x="176" y="1239"/>
                    </a:cubicBezTo>
                    <a:cubicBezTo>
                      <a:pt x="187" y="1228"/>
                      <a:pt x="176" y="1152"/>
                      <a:pt x="176" y="1141"/>
                    </a:cubicBezTo>
                    <a:cubicBezTo>
                      <a:pt x="176" y="1119"/>
                      <a:pt x="176" y="1097"/>
                      <a:pt x="176" y="1075"/>
                    </a:cubicBezTo>
                    <a:cubicBezTo>
                      <a:pt x="176" y="1009"/>
                      <a:pt x="187" y="955"/>
                      <a:pt x="176" y="900"/>
                    </a:cubicBezTo>
                    <a:lnTo>
                      <a:pt x="176" y="867"/>
                    </a:lnTo>
                    <a:lnTo>
                      <a:pt x="176" y="856"/>
                    </a:lnTo>
                    <a:cubicBezTo>
                      <a:pt x="208" y="791"/>
                      <a:pt x="252" y="736"/>
                      <a:pt x="285" y="692"/>
                    </a:cubicBezTo>
                    <a:lnTo>
                      <a:pt x="427" y="539"/>
                    </a:lnTo>
                    <a:cubicBezTo>
                      <a:pt x="460" y="495"/>
                      <a:pt x="493" y="462"/>
                      <a:pt x="537" y="430"/>
                    </a:cubicBezTo>
                    <a:cubicBezTo>
                      <a:pt x="602" y="375"/>
                      <a:pt x="668" y="320"/>
                      <a:pt x="744" y="277"/>
                    </a:cubicBezTo>
                    <a:cubicBezTo>
                      <a:pt x="777" y="244"/>
                      <a:pt x="810" y="222"/>
                      <a:pt x="843" y="200"/>
                    </a:cubicBezTo>
                    <a:cubicBezTo>
                      <a:pt x="854" y="189"/>
                      <a:pt x="865" y="189"/>
                      <a:pt x="887" y="178"/>
                    </a:cubicBezTo>
                    <a:close/>
                    <a:moveTo>
                      <a:pt x="882" y="0"/>
                    </a:moveTo>
                    <a:cubicBezTo>
                      <a:pt x="880" y="0"/>
                      <a:pt x="878" y="1"/>
                      <a:pt x="876" y="3"/>
                    </a:cubicBezTo>
                    <a:lnTo>
                      <a:pt x="843" y="25"/>
                    </a:lnTo>
                    <a:lnTo>
                      <a:pt x="668" y="156"/>
                    </a:lnTo>
                    <a:cubicBezTo>
                      <a:pt x="558" y="222"/>
                      <a:pt x="460" y="309"/>
                      <a:pt x="373" y="397"/>
                    </a:cubicBezTo>
                    <a:lnTo>
                      <a:pt x="241" y="539"/>
                    </a:lnTo>
                    <a:cubicBezTo>
                      <a:pt x="176" y="594"/>
                      <a:pt x="132" y="659"/>
                      <a:pt x="77" y="725"/>
                    </a:cubicBezTo>
                    <a:lnTo>
                      <a:pt x="77" y="736"/>
                    </a:lnTo>
                    <a:cubicBezTo>
                      <a:pt x="55" y="747"/>
                      <a:pt x="44" y="769"/>
                      <a:pt x="33" y="791"/>
                    </a:cubicBezTo>
                    <a:cubicBezTo>
                      <a:pt x="33" y="802"/>
                      <a:pt x="23" y="823"/>
                      <a:pt x="23" y="834"/>
                    </a:cubicBezTo>
                    <a:lnTo>
                      <a:pt x="23" y="878"/>
                    </a:lnTo>
                    <a:cubicBezTo>
                      <a:pt x="23" y="966"/>
                      <a:pt x="23" y="1042"/>
                      <a:pt x="12" y="1119"/>
                    </a:cubicBezTo>
                    <a:cubicBezTo>
                      <a:pt x="1" y="1217"/>
                      <a:pt x="12" y="1316"/>
                      <a:pt x="33" y="1414"/>
                    </a:cubicBezTo>
                    <a:cubicBezTo>
                      <a:pt x="55" y="1512"/>
                      <a:pt x="121" y="1611"/>
                      <a:pt x="208" y="1666"/>
                    </a:cubicBezTo>
                    <a:cubicBezTo>
                      <a:pt x="230" y="1677"/>
                      <a:pt x="252" y="1687"/>
                      <a:pt x="274" y="1698"/>
                    </a:cubicBezTo>
                    <a:cubicBezTo>
                      <a:pt x="296" y="1698"/>
                      <a:pt x="307" y="1709"/>
                      <a:pt x="329" y="1709"/>
                    </a:cubicBezTo>
                    <a:lnTo>
                      <a:pt x="493" y="1709"/>
                    </a:lnTo>
                    <a:cubicBezTo>
                      <a:pt x="548" y="1709"/>
                      <a:pt x="613" y="1698"/>
                      <a:pt x="668" y="1677"/>
                    </a:cubicBezTo>
                    <a:cubicBezTo>
                      <a:pt x="723" y="1655"/>
                      <a:pt x="766" y="1600"/>
                      <a:pt x="799" y="1534"/>
                    </a:cubicBezTo>
                    <a:cubicBezTo>
                      <a:pt x="810" y="1523"/>
                      <a:pt x="810" y="1502"/>
                      <a:pt x="810" y="1480"/>
                    </a:cubicBezTo>
                    <a:cubicBezTo>
                      <a:pt x="832" y="1491"/>
                      <a:pt x="843" y="1502"/>
                      <a:pt x="854" y="1502"/>
                    </a:cubicBezTo>
                    <a:cubicBezTo>
                      <a:pt x="898" y="1502"/>
                      <a:pt x="941" y="1480"/>
                      <a:pt x="952" y="1447"/>
                    </a:cubicBezTo>
                    <a:lnTo>
                      <a:pt x="1007" y="1370"/>
                    </a:lnTo>
                    <a:cubicBezTo>
                      <a:pt x="1029" y="1327"/>
                      <a:pt x="1062" y="1283"/>
                      <a:pt x="1094" y="1239"/>
                    </a:cubicBezTo>
                    <a:cubicBezTo>
                      <a:pt x="1105" y="1206"/>
                      <a:pt x="1127" y="1162"/>
                      <a:pt x="1138" y="1130"/>
                    </a:cubicBezTo>
                    <a:lnTo>
                      <a:pt x="1105" y="1097"/>
                    </a:lnTo>
                    <a:lnTo>
                      <a:pt x="1149" y="1097"/>
                    </a:lnTo>
                    <a:cubicBezTo>
                      <a:pt x="1149" y="1097"/>
                      <a:pt x="1149" y="1110"/>
                      <a:pt x="1149" y="1121"/>
                    </a:cubicBezTo>
                    <a:lnTo>
                      <a:pt x="1149" y="1121"/>
                    </a:lnTo>
                    <a:cubicBezTo>
                      <a:pt x="1155" y="1117"/>
                      <a:pt x="1160" y="1115"/>
                      <a:pt x="1160" y="1108"/>
                    </a:cubicBezTo>
                    <a:lnTo>
                      <a:pt x="1182" y="1075"/>
                    </a:lnTo>
                    <a:cubicBezTo>
                      <a:pt x="1215" y="1009"/>
                      <a:pt x="1226" y="933"/>
                      <a:pt x="1237" y="867"/>
                    </a:cubicBezTo>
                    <a:cubicBezTo>
                      <a:pt x="1258" y="703"/>
                      <a:pt x="1248" y="550"/>
                      <a:pt x="1204" y="397"/>
                    </a:cubicBezTo>
                    <a:cubicBezTo>
                      <a:pt x="1171" y="298"/>
                      <a:pt x="1127" y="211"/>
                      <a:pt x="1062" y="145"/>
                    </a:cubicBezTo>
                    <a:cubicBezTo>
                      <a:pt x="1029" y="112"/>
                      <a:pt x="1007" y="91"/>
                      <a:pt x="974" y="58"/>
                    </a:cubicBezTo>
                    <a:lnTo>
                      <a:pt x="908" y="14"/>
                    </a:lnTo>
                    <a:cubicBezTo>
                      <a:pt x="900" y="14"/>
                      <a:pt x="891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"/>
              <p:cNvSpPr/>
              <p:nvPr/>
            </p:nvSpPr>
            <p:spPr>
              <a:xfrm flipH="1">
                <a:off x="8280788" y="109613"/>
                <a:ext cx="5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23" h="143" extrusionOk="0">
                    <a:moveTo>
                      <a:pt x="0" y="0"/>
                    </a:moveTo>
                    <a:cubicBezTo>
                      <a:pt x="0" y="33"/>
                      <a:pt x="0" y="66"/>
                      <a:pt x="11" y="88"/>
                    </a:cubicBezTo>
                    <a:cubicBezTo>
                      <a:pt x="11" y="110"/>
                      <a:pt x="22" y="120"/>
                      <a:pt x="22" y="142"/>
                    </a:cubicBezTo>
                    <a:cubicBezTo>
                      <a:pt x="22" y="120"/>
                      <a:pt x="22" y="110"/>
                      <a:pt x="22" y="88"/>
                    </a:cubicBezTo>
                    <a:cubicBezTo>
                      <a:pt x="22" y="77"/>
                      <a:pt x="22" y="55"/>
                      <a:pt x="11" y="33"/>
                    </a:cubicBezTo>
                    <a:cubicBezTo>
                      <a:pt x="11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"/>
              <p:cNvSpPr/>
              <p:nvPr/>
            </p:nvSpPr>
            <p:spPr>
              <a:xfrm flipH="1">
                <a:off x="8223913" y="378513"/>
                <a:ext cx="114325" cy="124375"/>
              </a:xfrm>
              <a:custGeom>
                <a:avLst/>
                <a:gdLst/>
                <a:ahLst/>
                <a:cxnLst/>
                <a:rect l="l" t="t" r="r" b="b"/>
                <a:pathLst>
                  <a:path w="4573" h="4975" extrusionOk="0">
                    <a:moveTo>
                      <a:pt x="2702" y="1988"/>
                    </a:moveTo>
                    <a:lnTo>
                      <a:pt x="2702" y="1988"/>
                    </a:lnTo>
                    <a:cubicBezTo>
                      <a:pt x="2713" y="2021"/>
                      <a:pt x="2724" y="2065"/>
                      <a:pt x="2745" y="2098"/>
                    </a:cubicBezTo>
                    <a:lnTo>
                      <a:pt x="2724" y="2098"/>
                    </a:lnTo>
                    <a:lnTo>
                      <a:pt x="2702" y="1988"/>
                    </a:lnTo>
                    <a:close/>
                    <a:moveTo>
                      <a:pt x="2920" y="2087"/>
                    </a:moveTo>
                    <a:cubicBezTo>
                      <a:pt x="2925" y="2096"/>
                      <a:pt x="2926" y="2099"/>
                      <a:pt x="2925" y="2099"/>
                    </a:cubicBezTo>
                    <a:cubicBezTo>
                      <a:pt x="2924" y="2099"/>
                      <a:pt x="2920" y="2093"/>
                      <a:pt x="2920" y="2087"/>
                    </a:cubicBezTo>
                    <a:close/>
                    <a:moveTo>
                      <a:pt x="2267" y="1"/>
                    </a:moveTo>
                    <a:cubicBezTo>
                      <a:pt x="2237" y="1"/>
                      <a:pt x="2207" y="7"/>
                      <a:pt x="2177" y="20"/>
                    </a:cubicBezTo>
                    <a:cubicBezTo>
                      <a:pt x="2155" y="42"/>
                      <a:pt x="2144" y="74"/>
                      <a:pt x="2133" y="107"/>
                    </a:cubicBezTo>
                    <a:cubicBezTo>
                      <a:pt x="2122" y="140"/>
                      <a:pt x="2122" y="173"/>
                      <a:pt x="2144" y="195"/>
                    </a:cubicBezTo>
                    <a:cubicBezTo>
                      <a:pt x="2155" y="206"/>
                      <a:pt x="2166" y="217"/>
                      <a:pt x="2188" y="217"/>
                    </a:cubicBezTo>
                    <a:lnTo>
                      <a:pt x="2188" y="227"/>
                    </a:lnTo>
                    <a:lnTo>
                      <a:pt x="2166" y="227"/>
                    </a:lnTo>
                    <a:cubicBezTo>
                      <a:pt x="2111" y="402"/>
                      <a:pt x="2056" y="567"/>
                      <a:pt x="1980" y="720"/>
                    </a:cubicBezTo>
                    <a:cubicBezTo>
                      <a:pt x="1991" y="927"/>
                      <a:pt x="1969" y="1146"/>
                      <a:pt x="1925" y="1343"/>
                    </a:cubicBezTo>
                    <a:cubicBezTo>
                      <a:pt x="1881" y="1463"/>
                      <a:pt x="1849" y="1573"/>
                      <a:pt x="1816" y="1693"/>
                    </a:cubicBezTo>
                    <a:cubicBezTo>
                      <a:pt x="1805" y="1770"/>
                      <a:pt x="1761" y="1857"/>
                      <a:pt x="1750" y="1890"/>
                    </a:cubicBezTo>
                    <a:cubicBezTo>
                      <a:pt x="1750" y="1923"/>
                      <a:pt x="1750" y="1945"/>
                      <a:pt x="1750" y="1977"/>
                    </a:cubicBezTo>
                    <a:cubicBezTo>
                      <a:pt x="1750" y="1999"/>
                      <a:pt x="1739" y="2032"/>
                      <a:pt x="1739" y="2054"/>
                    </a:cubicBezTo>
                    <a:cubicBezTo>
                      <a:pt x="1728" y="2109"/>
                      <a:pt x="1717" y="2142"/>
                      <a:pt x="1717" y="2185"/>
                    </a:cubicBezTo>
                    <a:lnTo>
                      <a:pt x="1739" y="2152"/>
                    </a:lnTo>
                    <a:lnTo>
                      <a:pt x="1706" y="2207"/>
                    </a:lnTo>
                    <a:lnTo>
                      <a:pt x="1706" y="2185"/>
                    </a:lnTo>
                    <a:lnTo>
                      <a:pt x="1630" y="2262"/>
                    </a:lnTo>
                    <a:lnTo>
                      <a:pt x="1674" y="2262"/>
                    </a:lnTo>
                    <a:lnTo>
                      <a:pt x="1619" y="2284"/>
                    </a:lnTo>
                    <a:lnTo>
                      <a:pt x="1619" y="2284"/>
                    </a:lnTo>
                    <a:lnTo>
                      <a:pt x="1630" y="2262"/>
                    </a:lnTo>
                    <a:lnTo>
                      <a:pt x="1586" y="2273"/>
                    </a:lnTo>
                    <a:cubicBezTo>
                      <a:pt x="1400" y="2295"/>
                      <a:pt x="1214" y="2338"/>
                      <a:pt x="1050" y="2415"/>
                    </a:cubicBezTo>
                    <a:cubicBezTo>
                      <a:pt x="1039" y="2413"/>
                      <a:pt x="1028" y="2412"/>
                      <a:pt x="1016" y="2412"/>
                    </a:cubicBezTo>
                    <a:cubicBezTo>
                      <a:pt x="908" y="2412"/>
                      <a:pt x="756" y="2492"/>
                      <a:pt x="569" y="2492"/>
                    </a:cubicBezTo>
                    <a:cubicBezTo>
                      <a:pt x="511" y="2472"/>
                      <a:pt x="452" y="2464"/>
                      <a:pt x="392" y="2464"/>
                    </a:cubicBezTo>
                    <a:cubicBezTo>
                      <a:pt x="315" y="2464"/>
                      <a:pt x="238" y="2478"/>
                      <a:pt x="164" y="2502"/>
                    </a:cubicBezTo>
                    <a:cubicBezTo>
                      <a:pt x="110" y="2524"/>
                      <a:pt x="77" y="2568"/>
                      <a:pt x="44" y="2612"/>
                    </a:cubicBezTo>
                    <a:cubicBezTo>
                      <a:pt x="0" y="2688"/>
                      <a:pt x="22" y="2787"/>
                      <a:pt x="99" y="2842"/>
                    </a:cubicBezTo>
                    <a:cubicBezTo>
                      <a:pt x="142" y="2874"/>
                      <a:pt x="186" y="2907"/>
                      <a:pt x="241" y="2918"/>
                    </a:cubicBezTo>
                    <a:cubicBezTo>
                      <a:pt x="285" y="2929"/>
                      <a:pt x="317" y="2929"/>
                      <a:pt x="350" y="2940"/>
                    </a:cubicBezTo>
                    <a:cubicBezTo>
                      <a:pt x="558" y="2962"/>
                      <a:pt x="766" y="2973"/>
                      <a:pt x="974" y="2973"/>
                    </a:cubicBezTo>
                    <a:cubicBezTo>
                      <a:pt x="1083" y="2984"/>
                      <a:pt x="1181" y="2995"/>
                      <a:pt x="1291" y="3017"/>
                    </a:cubicBezTo>
                    <a:cubicBezTo>
                      <a:pt x="1346" y="3027"/>
                      <a:pt x="1411" y="3049"/>
                      <a:pt x="1466" y="3060"/>
                    </a:cubicBezTo>
                    <a:lnTo>
                      <a:pt x="1542" y="3082"/>
                    </a:lnTo>
                    <a:lnTo>
                      <a:pt x="1586" y="3093"/>
                    </a:lnTo>
                    <a:lnTo>
                      <a:pt x="1619" y="3093"/>
                    </a:lnTo>
                    <a:cubicBezTo>
                      <a:pt x="1619" y="3104"/>
                      <a:pt x="1630" y="3104"/>
                      <a:pt x="1630" y="3115"/>
                    </a:cubicBezTo>
                    <a:lnTo>
                      <a:pt x="1630" y="3126"/>
                    </a:lnTo>
                    <a:lnTo>
                      <a:pt x="1630" y="3148"/>
                    </a:lnTo>
                    <a:lnTo>
                      <a:pt x="1630" y="3246"/>
                    </a:lnTo>
                    <a:cubicBezTo>
                      <a:pt x="1630" y="3312"/>
                      <a:pt x="1641" y="3388"/>
                      <a:pt x="1674" y="3465"/>
                    </a:cubicBezTo>
                    <a:cubicBezTo>
                      <a:pt x="1663" y="3574"/>
                      <a:pt x="1685" y="3662"/>
                      <a:pt x="1674" y="3749"/>
                    </a:cubicBezTo>
                    <a:cubicBezTo>
                      <a:pt x="1728" y="3891"/>
                      <a:pt x="1761" y="4034"/>
                      <a:pt x="1772" y="4187"/>
                    </a:cubicBezTo>
                    <a:cubicBezTo>
                      <a:pt x="1838" y="4373"/>
                      <a:pt x="1903" y="4548"/>
                      <a:pt x="1969" y="4712"/>
                    </a:cubicBezTo>
                    <a:lnTo>
                      <a:pt x="2013" y="4832"/>
                    </a:lnTo>
                    <a:cubicBezTo>
                      <a:pt x="2024" y="4854"/>
                      <a:pt x="2024" y="4865"/>
                      <a:pt x="2035" y="4876"/>
                    </a:cubicBezTo>
                    <a:cubicBezTo>
                      <a:pt x="2046" y="4898"/>
                      <a:pt x="2056" y="4909"/>
                      <a:pt x="2067" y="4920"/>
                    </a:cubicBezTo>
                    <a:cubicBezTo>
                      <a:pt x="2089" y="4941"/>
                      <a:pt x="2122" y="4963"/>
                      <a:pt x="2166" y="4974"/>
                    </a:cubicBezTo>
                    <a:cubicBezTo>
                      <a:pt x="2231" y="4974"/>
                      <a:pt x="2308" y="4941"/>
                      <a:pt x="2341" y="4876"/>
                    </a:cubicBezTo>
                    <a:cubicBezTo>
                      <a:pt x="2341" y="4854"/>
                      <a:pt x="2352" y="4821"/>
                      <a:pt x="2363" y="4799"/>
                    </a:cubicBezTo>
                    <a:cubicBezTo>
                      <a:pt x="2363" y="4777"/>
                      <a:pt x="2374" y="4756"/>
                      <a:pt x="2374" y="4723"/>
                    </a:cubicBezTo>
                    <a:cubicBezTo>
                      <a:pt x="2439" y="4679"/>
                      <a:pt x="2461" y="4526"/>
                      <a:pt x="2516" y="4416"/>
                    </a:cubicBezTo>
                    <a:cubicBezTo>
                      <a:pt x="2549" y="4340"/>
                      <a:pt x="2581" y="4318"/>
                      <a:pt x="2614" y="4220"/>
                    </a:cubicBezTo>
                    <a:cubicBezTo>
                      <a:pt x="2647" y="4099"/>
                      <a:pt x="2669" y="3968"/>
                      <a:pt x="2680" y="3837"/>
                    </a:cubicBezTo>
                    <a:cubicBezTo>
                      <a:pt x="2735" y="3684"/>
                      <a:pt x="2778" y="3531"/>
                      <a:pt x="2789" y="3366"/>
                    </a:cubicBezTo>
                    <a:cubicBezTo>
                      <a:pt x="2800" y="3323"/>
                      <a:pt x="2800" y="3268"/>
                      <a:pt x="2811" y="3224"/>
                    </a:cubicBezTo>
                    <a:lnTo>
                      <a:pt x="2811" y="3202"/>
                    </a:lnTo>
                    <a:lnTo>
                      <a:pt x="2811" y="3191"/>
                    </a:lnTo>
                    <a:cubicBezTo>
                      <a:pt x="2811" y="3191"/>
                      <a:pt x="2789" y="3191"/>
                      <a:pt x="2833" y="3181"/>
                    </a:cubicBezTo>
                    <a:cubicBezTo>
                      <a:pt x="2931" y="3159"/>
                      <a:pt x="3041" y="3126"/>
                      <a:pt x="3150" y="3115"/>
                    </a:cubicBezTo>
                    <a:cubicBezTo>
                      <a:pt x="3489" y="3104"/>
                      <a:pt x="3828" y="3060"/>
                      <a:pt x="4167" y="3006"/>
                    </a:cubicBezTo>
                    <a:cubicBezTo>
                      <a:pt x="4222" y="2984"/>
                      <a:pt x="4299" y="2962"/>
                      <a:pt x="4364" y="2929"/>
                    </a:cubicBezTo>
                    <a:cubicBezTo>
                      <a:pt x="4408" y="2918"/>
                      <a:pt x="4452" y="2907"/>
                      <a:pt x="4485" y="2874"/>
                    </a:cubicBezTo>
                    <a:cubicBezTo>
                      <a:pt x="4528" y="2842"/>
                      <a:pt x="4550" y="2787"/>
                      <a:pt x="4561" y="2732"/>
                    </a:cubicBezTo>
                    <a:cubicBezTo>
                      <a:pt x="4572" y="2677"/>
                      <a:pt x="4561" y="2623"/>
                      <a:pt x="4539" y="2579"/>
                    </a:cubicBezTo>
                    <a:cubicBezTo>
                      <a:pt x="4506" y="2535"/>
                      <a:pt x="4474" y="2502"/>
                      <a:pt x="4419" y="2492"/>
                    </a:cubicBezTo>
                    <a:lnTo>
                      <a:pt x="4353" y="2492"/>
                    </a:lnTo>
                    <a:lnTo>
                      <a:pt x="4288" y="2481"/>
                    </a:lnTo>
                    <a:lnTo>
                      <a:pt x="4178" y="2459"/>
                    </a:lnTo>
                    <a:cubicBezTo>
                      <a:pt x="4102" y="2448"/>
                      <a:pt x="4025" y="2437"/>
                      <a:pt x="3949" y="2437"/>
                    </a:cubicBezTo>
                    <a:cubicBezTo>
                      <a:pt x="3839" y="2393"/>
                      <a:pt x="3719" y="2360"/>
                      <a:pt x="3599" y="2349"/>
                    </a:cubicBezTo>
                    <a:cubicBezTo>
                      <a:pt x="3380" y="2262"/>
                      <a:pt x="3183" y="2120"/>
                      <a:pt x="2910" y="2032"/>
                    </a:cubicBezTo>
                    <a:lnTo>
                      <a:pt x="2910" y="2032"/>
                    </a:lnTo>
                    <a:cubicBezTo>
                      <a:pt x="2910" y="2044"/>
                      <a:pt x="2913" y="2053"/>
                      <a:pt x="2916" y="2062"/>
                    </a:cubicBezTo>
                    <a:lnTo>
                      <a:pt x="2916" y="2062"/>
                    </a:lnTo>
                    <a:cubicBezTo>
                      <a:pt x="2914" y="2059"/>
                      <a:pt x="2912" y="2057"/>
                      <a:pt x="2910" y="2054"/>
                    </a:cubicBezTo>
                    <a:cubicBezTo>
                      <a:pt x="2910" y="2043"/>
                      <a:pt x="2899" y="2032"/>
                      <a:pt x="2888" y="2032"/>
                    </a:cubicBezTo>
                    <a:cubicBezTo>
                      <a:pt x="2880" y="2016"/>
                      <a:pt x="2848" y="2006"/>
                      <a:pt x="2849" y="2006"/>
                    </a:cubicBezTo>
                    <a:lnTo>
                      <a:pt x="2849" y="2006"/>
                    </a:lnTo>
                    <a:cubicBezTo>
                      <a:pt x="2849" y="2006"/>
                      <a:pt x="2854" y="2007"/>
                      <a:pt x="2866" y="2010"/>
                    </a:cubicBezTo>
                    <a:lnTo>
                      <a:pt x="2910" y="2021"/>
                    </a:lnTo>
                    <a:lnTo>
                      <a:pt x="2910" y="2021"/>
                    </a:lnTo>
                    <a:lnTo>
                      <a:pt x="2899" y="1977"/>
                    </a:lnTo>
                    <a:cubicBezTo>
                      <a:pt x="2877" y="1901"/>
                      <a:pt x="2855" y="1835"/>
                      <a:pt x="2833" y="1770"/>
                    </a:cubicBezTo>
                    <a:cubicBezTo>
                      <a:pt x="2789" y="1627"/>
                      <a:pt x="2745" y="1507"/>
                      <a:pt x="2713" y="1376"/>
                    </a:cubicBezTo>
                    <a:cubicBezTo>
                      <a:pt x="2724" y="1332"/>
                      <a:pt x="2724" y="1288"/>
                      <a:pt x="2713" y="1234"/>
                    </a:cubicBezTo>
                    <a:cubicBezTo>
                      <a:pt x="2658" y="1059"/>
                      <a:pt x="2614" y="873"/>
                      <a:pt x="2592" y="687"/>
                    </a:cubicBezTo>
                    <a:cubicBezTo>
                      <a:pt x="2570" y="588"/>
                      <a:pt x="2549" y="479"/>
                      <a:pt x="2527" y="370"/>
                    </a:cubicBezTo>
                    <a:lnTo>
                      <a:pt x="2505" y="206"/>
                    </a:lnTo>
                    <a:cubicBezTo>
                      <a:pt x="2505" y="173"/>
                      <a:pt x="2494" y="151"/>
                      <a:pt x="2483" y="129"/>
                    </a:cubicBezTo>
                    <a:cubicBezTo>
                      <a:pt x="2461" y="85"/>
                      <a:pt x="2428" y="52"/>
                      <a:pt x="2396" y="42"/>
                    </a:cubicBezTo>
                    <a:cubicBezTo>
                      <a:pt x="2356" y="15"/>
                      <a:pt x="2312" y="1"/>
                      <a:pt x="2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"/>
              <p:cNvSpPr/>
              <p:nvPr/>
            </p:nvSpPr>
            <p:spPr>
              <a:xfrm>
                <a:off x="8758713" y="707875"/>
                <a:ext cx="38025" cy="383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32" extrusionOk="0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"/>
              <p:cNvSpPr/>
              <p:nvPr/>
            </p:nvSpPr>
            <p:spPr>
              <a:xfrm>
                <a:off x="9101813" y="97938"/>
                <a:ext cx="3405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1138" extrusionOk="0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"/>
              <p:cNvSpPr/>
              <p:nvPr/>
            </p:nvSpPr>
            <p:spPr>
              <a:xfrm>
                <a:off x="9023038" y="338288"/>
                <a:ext cx="14100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15" extrusionOk="0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"/>
              <p:cNvSpPr/>
              <p:nvPr/>
            </p:nvSpPr>
            <p:spPr>
              <a:xfrm>
                <a:off x="7569988" y="1536000"/>
                <a:ext cx="25200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853" extrusionOk="0">
                    <a:moveTo>
                      <a:pt x="477" y="0"/>
                    </a:moveTo>
                    <a:cubicBezTo>
                      <a:pt x="304" y="0"/>
                      <a:pt x="131" y="103"/>
                      <a:pt x="66" y="297"/>
                    </a:cubicBezTo>
                    <a:cubicBezTo>
                      <a:pt x="0" y="516"/>
                      <a:pt x="121" y="756"/>
                      <a:pt x="339" y="833"/>
                    </a:cubicBezTo>
                    <a:cubicBezTo>
                      <a:pt x="383" y="846"/>
                      <a:pt x="427" y="852"/>
                      <a:pt x="469" y="852"/>
                    </a:cubicBezTo>
                    <a:cubicBezTo>
                      <a:pt x="773" y="852"/>
                      <a:pt x="1007" y="529"/>
                      <a:pt x="853" y="231"/>
                    </a:cubicBezTo>
                    <a:cubicBezTo>
                      <a:pt x="773" y="75"/>
                      <a:pt x="625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"/>
              <p:cNvSpPr/>
              <p:nvPr/>
            </p:nvSpPr>
            <p:spPr>
              <a:xfrm flipH="1">
                <a:off x="7556800" y="1333250"/>
                <a:ext cx="3405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1138" extrusionOk="0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"/>
              <p:cNvSpPr/>
              <p:nvPr/>
            </p:nvSpPr>
            <p:spPr>
              <a:xfrm flipH="1">
                <a:off x="8160663" y="211438"/>
                <a:ext cx="14100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15" extrusionOk="0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"/>
              <p:cNvSpPr/>
              <p:nvPr/>
            </p:nvSpPr>
            <p:spPr>
              <a:xfrm rot="10800000" flipH="1">
                <a:off x="8968450" y="1312125"/>
                <a:ext cx="51725" cy="85325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413" extrusionOk="0">
                    <a:moveTo>
                      <a:pt x="941" y="0"/>
                    </a:moveTo>
                    <a:cubicBezTo>
                      <a:pt x="909" y="0"/>
                      <a:pt x="865" y="33"/>
                      <a:pt x="865" y="77"/>
                    </a:cubicBezTo>
                    <a:lnTo>
                      <a:pt x="865" y="1477"/>
                    </a:lnTo>
                    <a:lnTo>
                      <a:pt x="66" y="1477"/>
                    </a:lnTo>
                    <a:cubicBezTo>
                      <a:pt x="34" y="1477"/>
                      <a:pt x="1" y="1509"/>
                      <a:pt x="1" y="1553"/>
                    </a:cubicBezTo>
                    <a:lnTo>
                      <a:pt x="1" y="1816"/>
                    </a:lnTo>
                    <a:cubicBezTo>
                      <a:pt x="1" y="1849"/>
                      <a:pt x="34" y="1881"/>
                      <a:pt x="66" y="1881"/>
                    </a:cubicBezTo>
                    <a:lnTo>
                      <a:pt x="865" y="1881"/>
                    </a:lnTo>
                    <a:lnTo>
                      <a:pt x="865" y="3336"/>
                    </a:lnTo>
                    <a:cubicBezTo>
                      <a:pt x="865" y="3380"/>
                      <a:pt x="909" y="3413"/>
                      <a:pt x="941" y="3413"/>
                    </a:cubicBezTo>
                    <a:lnTo>
                      <a:pt x="1193" y="3413"/>
                    </a:lnTo>
                    <a:cubicBezTo>
                      <a:pt x="1237" y="3413"/>
                      <a:pt x="1270" y="3380"/>
                      <a:pt x="1270" y="3336"/>
                    </a:cubicBezTo>
                    <a:lnTo>
                      <a:pt x="1270" y="1881"/>
                    </a:lnTo>
                    <a:lnTo>
                      <a:pt x="2002" y="1881"/>
                    </a:lnTo>
                    <a:cubicBezTo>
                      <a:pt x="2035" y="1881"/>
                      <a:pt x="2068" y="1849"/>
                      <a:pt x="2068" y="1816"/>
                    </a:cubicBezTo>
                    <a:lnTo>
                      <a:pt x="2068" y="1553"/>
                    </a:lnTo>
                    <a:cubicBezTo>
                      <a:pt x="2068" y="1509"/>
                      <a:pt x="2035" y="1477"/>
                      <a:pt x="2002" y="1477"/>
                    </a:cubicBezTo>
                    <a:lnTo>
                      <a:pt x="1270" y="1477"/>
                    </a:lnTo>
                    <a:lnTo>
                      <a:pt x="1270" y="77"/>
                    </a:lnTo>
                    <a:cubicBezTo>
                      <a:pt x="1270" y="33"/>
                      <a:pt x="1237" y="0"/>
                      <a:pt x="1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8" name="Google Shape;388;p3"/>
              <p:cNvGrpSpPr/>
              <p:nvPr/>
            </p:nvGrpSpPr>
            <p:grpSpPr>
              <a:xfrm rot="10800000" flipH="1">
                <a:off x="8499688" y="1928163"/>
                <a:ext cx="76300" cy="134575"/>
                <a:chOff x="8292650" y="153875"/>
                <a:chExt cx="76300" cy="134575"/>
              </a:xfrm>
            </p:grpSpPr>
            <p:sp>
              <p:nvSpPr>
                <p:cNvPr id="389" name="Google Shape;389;p3"/>
                <p:cNvSpPr/>
                <p:nvPr/>
              </p:nvSpPr>
              <p:spPr>
                <a:xfrm>
                  <a:off x="8361550" y="1872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90;p3"/>
                <p:cNvSpPr/>
                <p:nvPr/>
              </p:nvSpPr>
              <p:spPr>
                <a:xfrm>
                  <a:off x="8292650" y="153875"/>
                  <a:ext cx="76300" cy="13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2" h="5383" extrusionOk="0">
                      <a:moveTo>
                        <a:pt x="1494" y="430"/>
                      </a:moveTo>
                      <a:cubicBezTo>
                        <a:pt x="1533" y="430"/>
                        <a:pt x="1572" y="436"/>
                        <a:pt x="1608" y="449"/>
                      </a:cubicBezTo>
                      <a:cubicBezTo>
                        <a:pt x="1718" y="493"/>
                        <a:pt x="1805" y="559"/>
                        <a:pt x="1882" y="635"/>
                      </a:cubicBezTo>
                      <a:cubicBezTo>
                        <a:pt x="1936" y="690"/>
                        <a:pt x="1969" y="767"/>
                        <a:pt x="2024" y="821"/>
                      </a:cubicBezTo>
                      <a:cubicBezTo>
                        <a:pt x="2046" y="843"/>
                        <a:pt x="2068" y="865"/>
                        <a:pt x="2078" y="898"/>
                      </a:cubicBezTo>
                      <a:cubicBezTo>
                        <a:pt x="2100" y="920"/>
                        <a:pt x="2111" y="974"/>
                        <a:pt x="2133" y="1029"/>
                      </a:cubicBezTo>
                      <a:cubicBezTo>
                        <a:pt x="2155" y="1084"/>
                        <a:pt x="2188" y="1138"/>
                        <a:pt x="2210" y="1204"/>
                      </a:cubicBezTo>
                      <a:lnTo>
                        <a:pt x="2232" y="1248"/>
                      </a:lnTo>
                      <a:lnTo>
                        <a:pt x="2243" y="1270"/>
                      </a:lnTo>
                      <a:lnTo>
                        <a:pt x="2264" y="1302"/>
                      </a:lnTo>
                      <a:cubicBezTo>
                        <a:pt x="2286" y="1346"/>
                        <a:pt x="2319" y="1379"/>
                        <a:pt x="2363" y="1412"/>
                      </a:cubicBezTo>
                      <a:cubicBezTo>
                        <a:pt x="2418" y="1456"/>
                        <a:pt x="2472" y="1488"/>
                        <a:pt x="2538" y="1499"/>
                      </a:cubicBezTo>
                      <a:cubicBezTo>
                        <a:pt x="2560" y="1510"/>
                        <a:pt x="2582" y="1510"/>
                        <a:pt x="2603" y="1510"/>
                      </a:cubicBezTo>
                      <a:cubicBezTo>
                        <a:pt x="2582" y="1543"/>
                        <a:pt x="2571" y="1587"/>
                        <a:pt x="2582" y="1631"/>
                      </a:cubicBezTo>
                      <a:cubicBezTo>
                        <a:pt x="2582" y="1674"/>
                        <a:pt x="2582" y="1729"/>
                        <a:pt x="2582" y="1784"/>
                      </a:cubicBezTo>
                      <a:cubicBezTo>
                        <a:pt x="2582" y="1817"/>
                        <a:pt x="2593" y="1871"/>
                        <a:pt x="2593" y="1915"/>
                      </a:cubicBezTo>
                      <a:cubicBezTo>
                        <a:pt x="2636" y="2002"/>
                        <a:pt x="2669" y="2101"/>
                        <a:pt x="2691" y="2188"/>
                      </a:cubicBezTo>
                      <a:cubicBezTo>
                        <a:pt x="2724" y="2265"/>
                        <a:pt x="2724" y="2331"/>
                        <a:pt x="2713" y="2407"/>
                      </a:cubicBezTo>
                      <a:cubicBezTo>
                        <a:pt x="2724" y="2462"/>
                        <a:pt x="2735" y="2527"/>
                        <a:pt x="2724" y="2593"/>
                      </a:cubicBezTo>
                      <a:cubicBezTo>
                        <a:pt x="2724" y="2681"/>
                        <a:pt x="2724" y="2790"/>
                        <a:pt x="2691" y="2790"/>
                      </a:cubicBezTo>
                      <a:cubicBezTo>
                        <a:pt x="2658" y="2779"/>
                        <a:pt x="2680" y="2724"/>
                        <a:pt x="2658" y="2702"/>
                      </a:cubicBezTo>
                      <a:cubicBezTo>
                        <a:pt x="2680" y="2593"/>
                        <a:pt x="2680" y="2495"/>
                        <a:pt x="2669" y="2385"/>
                      </a:cubicBezTo>
                      <a:cubicBezTo>
                        <a:pt x="2669" y="2352"/>
                        <a:pt x="2658" y="2320"/>
                        <a:pt x="2647" y="2287"/>
                      </a:cubicBezTo>
                      <a:cubicBezTo>
                        <a:pt x="2636" y="2232"/>
                        <a:pt x="2625" y="2177"/>
                        <a:pt x="2614" y="2123"/>
                      </a:cubicBezTo>
                      <a:lnTo>
                        <a:pt x="2614" y="2123"/>
                      </a:lnTo>
                      <a:cubicBezTo>
                        <a:pt x="2614" y="2177"/>
                        <a:pt x="2625" y="2232"/>
                        <a:pt x="2614" y="2298"/>
                      </a:cubicBezTo>
                      <a:cubicBezTo>
                        <a:pt x="2603" y="2604"/>
                        <a:pt x="2571" y="2910"/>
                        <a:pt x="2527" y="3206"/>
                      </a:cubicBezTo>
                      <a:cubicBezTo>
                        <a:pt x="2516" y="3304"/>
                        <a:pt x="2494" y="3402"/>
                        <a:pt x="2472" y="3501"/>
                      </a:cubicBezTo>
                      <a:lnTo>
                        <a:pt x="2472" y="3523"/>
                      </a:lnTo>
                      <a:cubicBezTo>
                        <a:pt x="2461" y="3588"/>
                        <a:pt x="2439" y="3654"/>
                        <a:pt x="2428" y="3698"/>
                      </a:cubicBezTo>
                      <a:cubicBezTo>
                        <a:pt x="2418" y="3731"/>
                        <a:pt x="2407" y="3752"/>
                        <a:pt x="2396" y="3774"/>
                      </a:cubicBezTo>
                      <a:lnTo>
                        <a:pt x="2363" y="3862"/>
                      </a:lnTo>
                      <a:cubicBezTo>
                        <a:pt x="2330" y="3938"/>
                        <a:pt x="2286" y="4004"/>
                        <a:pt x="2243" y="4070"/>
                      </a:cubicBezTo>
                      <a:cubicBezTo>
                        <a:pt x="2243" y="4102"/>
                        <a:pt x="2166" y="4223"/>
                        <a:pt x="2144" y="4245"/>
                      </a:cubicBezTo>
                      <a:cubicBezTo>
                        <a:pt x="2100" y="4310"/>
                        <a:pt x="2046" y="4376"/>
                        <a:pt x="1980" y="4441"/>
                      </a:cubicBezTo>
                      <a:cubicBezTo>
                        <a:pt x="1936" y="4474"/>
                        <a:pt x="1893" y="4507"/>
                        <a:pt x="1849" y="4529"/>
                      </a:cubicBezTo>
                      <a:cubicBezTo>
                        <a:pt x="1761" y="4584"/>
                        <a:pt x="1597" y="4660"/>
                        <a:pt x="1510" y="4726"/>
                      </a:cubicBezTo>
                      <a:cubicBezTo>
                        <a:pt x="1477" y="4737"/>
                        <a:pt x="1433" y="4759"/>
                        <a:pt x="1400" y="4781"/>
                      </a:cubicBezTo>
                      <a:lnTo>
                        <a:pt x="1389" y="4781"/>
                      </a:lnTo>
                      <a:cubicBezTo>
                        <a:pt x="1357" y="4791"/>
                        <a:pt x="1335" y="4802"/>
                        <a:pt x="1302" y="4813"/>
                      </a:cubicBezTo>
                      <a:lnTo>
                        <a:pt x="1149" y="4879"/>
                      </a:lnTo>
                      <a:cubicBezTo>
                        <a:pt x="1138" y="4879"/>
                        <a:pt x="1127" y="4868"/>
                        <a:pt x="1116" y="4857"/>
                      </a:cubicBezTo>
                      <a:lnTo>
                        <a:pt x="1018" y="4770"/>
                      </a:lnTo>
                      <a:cubicBezTo>
                        <a:pt x="897" y="4649"/>
                        <a:pt x="788" y="4507"/>
                        <a:pt x="689" y="4354"/>
                      </a:cubicBezTo>
                      <a:cubicBezTo>
                        <a:pt x="624" y="4245"/>
                        <a:pt x="569" y="4124"/>
                        <a:pt x="525" y="3993"/>
                      </a:cubicBezTo>
                      <a:cubicBezTo>
                        <a:pt x="449" y="3752"/>
                        <a:pt x="405" y="3501"/>
                        <a:pt x="383" y="3260"/>
                      </a:cubicBezTo>
                      <a:cubicBezTo>
                        <a:pt x="361" y="3140"/>
                        <a:pt x="361" y="3020"/>
                        <a:pt x="361" y="2899"/>
                      </a:cubicBezTo>
                      <a:cubicBezTo>
                        <a:pt x="361" y="2823"/>
                        <a:pt x="383" y="2692"/>
                        <a:pt x="394" y="2626"/>
                      </a:cubicBezTo>
                      <a:cubicBezTo>
                        <a:pt x="394" y="2495"/>
                        <a:pt x="394" y="2429"/>
                        <a:pt x="416" y="2298"/>
                      </a:cubicBezTo>
                      <a:cubicBezTo>
                        <a:pt x="427" y="2156"/>
                        <a:pt x="460" y="2002"/>
                        <a:pt x="493" y="1860"/>
                      </a:cubicBezTo>
                      <a:cubicBezTo>
                        <a:pt x="493" y="1784"/>
                        <a:pt x="514" y="1707"/>
                        <a:pt x="525" y="1642"/>
                      </a:cubicBezTo>
                      <a:cubicBezTo>
                        <a:pt x="547" y="1554"/>
                        <a:pt x="569" y="1477"/>
                        <a:pt x="591" y="1401"/>
                      </a:cubicBezTo>
                      <a:cubicBezTo>
                        <a:pt x="602" y="1368"/>
                        <a:pt x="624" y="1346"/>
                        <a:pt x="635" y="1324"/>
                      </a:cubicBezTo>
                      <a:cubicBezTo>
                        <a:pt x="646" y="1292"/>
                        <a:pt x="668" y="1259"/>
                        <a:pt x="689" y="1226"/>
                      </a:cubicBezTo>
                      <a:cubicBezTo>
                        <a:pt x="700" y="1204"/>
                        <a:pt x="711" y="1193"/>
                        <a:pt x="733" y="1171"/>
                      </a:cubicBezTo>
                      <a:cubicBezTo>
                        <a:pt x="755" y="1149"/>
                        <a:pt x="777" y="1127"/>
                        <a:pt x="810" y="1106"/>
                      </a:cubicBezTo>
                      <a:cubicBezTo>
                        <a:pt x="821" y="1073"/>
                        <a:pt x="843" y="1040"/>
                        <a:pt x="854" y="996"/>
                      </a:cubicBezTo>
                      <a:cubicBezTo>
                        <a:pt x="886" y="909"/>
                        <a:pt x="941" y="821"/>
                        <a:pt x="1007" y="745"/>
                      </a:cubicBezTo>
                      <a:cubicBezTo>
                        <a:pt x="1094" y="635"/>
                        <a:pt x="1204" y="537"/>
                        <a:pt x="1335" y="460"/>
                      </a:cubicBezTo>
                      <a:cubicBezTo>
                        <a:pt x="1386" y="441"/>
                        <a:pt x="1440" y="430"/>
                        <a:pt x="1494" y="430"/>
                      </a:cubicBezTo>
                      <a:close/>
                      <a:moveTo>
                        <a:pt x="1464" y="1"/>
                      </a:moveTo>
                      <a:cubicBezTo>
                        <a:pt x="1332" y="1"/>
                        <a:pt x="1204" y="45"/>
                        <a:pt x="1094" y="132"/>
                      </a:cubicBezTo>
                      <a:cubicBezTo>
                        <a:pt x="919" y="263"/>
                        <a:pt x="766" y="438"/>
                        <a:pt x="646" y="624"/>
                      </a:cubicBezTo>
                      <a:cubicBezTo>
                        <a:pt x="525" y="810"/>
                        <a:pt x="416" y="1007"/>
                        <a:pt x="329" y="1215"/>
                      </a:cubicBezTo>
                      <a:cubicBezTo>
                        <a:pt x="219" y="1488"/>
                        <a:pt x="143" y="1784"/>
                        <a:pt x="99" y="2068"/>
                      </a:cubicBezTo>
                      <a:cubicBezTo>
                        <a:pt x="22" y="2473"/>
                        <a:pt x="0" y="2888"/>
                        <a:pt x="44" y="3293"/>
                      </a:cubicBezTo>
                      <a:cubicBezTo>
                        <a:pt x="77" y="3698"/>
                        <a:pt x="175" y="4091"/>
                        <a:pt x="350" y="4463"/>
                      </a:cubicBezTo>
                      <a:cubicBezTo>
                        <a:pt x="438" y="4638"/>
                        <a:pt x="536" y="4802"/>
                        <a:pt x="657" y="4956"/>
                      </a:cubicBezTo>
                      <a:cubicBezTo>
                        <a:pt x="733" y="5043"/>
                        <a:pt x="810" y="5120"/>
                        <a:pt x="897" y="5196"/>
                      </a:cubicBezTo>
                      <a:cubicBezTo>
                        <a:pt x="919" y="5229"/>
                        <a:pt x="996" y="5284"/>
                        <a:pt x="1050" y="5338"/>
                      </a:cubicBezTo>
                      <a:lnTo>
                        <a:pt x="1094" y="5382"/>
                      </a:lnTo>
                      <a:cubicBezTo>
                        <a:pt x="1116" y="5382"/>
                        <a:pt x="1138" y="5371"/>
                        <a:pt x="1160" y="5360"/>
                      </a:cubicBezTo>
                      <a:lnTo>
                        <a:pt x="1280" y="5327"/>
                      </a:lnTo>
                      <a:lnTo>
                        <a:pt x="1313" y="5316"/>
                      </a:lnTo>
                      <a:cubicBezTo>
                        <a:pt x="1411" y="5284"/>
                        <a:pt x="1510" y="5251"/>
                        <a:pt x="1597" y="5196"/>
                      </a:cubicBezTo>
                      <a:cubicBezTo>
                        <a:pt x="1805" y="5109"/>
                        <a:pt x="1991" y="4988"/>
                        <a:pt x="2166" y="4857"/>
                      </a:cubicBezTo>
                      <a:cubicBezTo>
                        <a:pt x="2374" y="4671"/>
                        <a:pt x="2549" y="4431"/>
                        <a:pt x="2669" y="4168"/>
                      </a:cubicBezTo>
                      <a:cubicBezTo>
                        <a:pt x="2702" y="4113"/>
                        <a:pt x="2724" y="4048"/>
                        <a:pt x="2757" y="3982"/>
                      </a:cubicBezTo>
                      <a:cubicBezTo>
                        <a:pt x="2778" y="3906"/>
                        <a:pt x="2800" y="3840"/>
                        <a:pt x="2811" y="3763"/>
                      </a:cubicBezTo>
                      <a:cubicBezTo>
                        <a:pt x="2844" y="3632"/>
                        <a:pt x="2877" y="3490"/>
                        <a:pt x="2899" y="3359"/>
                      </a:cubicBezTo>
                      <a:cubicBezTo>
                        <a:pt x="2943" y="3085"/>
                        <a:pt x="2964" y="2834"/>
                        <a:pt x="2986" y="2560"/>
                      </a:cubicBezTo>
                      <a:cubicBezTo>
                        <a:pt x="3030" y="2254"/>
                        <a:pt x="3052" y="1948"/>
                        <a:pt x="3052" y="1652"/>
                      </a:cubicBezTo>
                      <a:cubicBezTo>
                        <a:pt x="3041" y="1565"/>
                        <a:pt x="3019" y="1488"/>
                        <a:pt x="2986" y="1412"/>
                      </a:cubicBezTo>
                      <a:cubicBezTo>
                        <a:pt x="2953" y="1346"/>
                        <a:pt x="2953" y="1324"/>
                        <a:pt x="2921" y="1302"/>
                      </a:cubicBezTo>
                      <a:cubicBezTo>
                        <a:pt x="2906" y="1293"/>
                        <a:pt x="2889" y="1287"/>
                        <a:pt x="2872" y="1287"/>
                      </a:cubicBezTo>
                      <a:cubicBezTo>
                        <a:pt x="2851" y="1287"/>
                        <a:pt x="2829" y="1295"/>
                        <a:pt x="2811" y="1313"/>
                      </a:cubicBezTo>
                      <a:lnTo>
                        <a:pt x="2768" y="1346"/>
                      </a:lnTo>
                      <a:cubicBezTo>
                        <a:pt x="2768" y="1335"/>
                        <a:pt x="2768" y="1335"/>
                        <a:pt x="2768" y="1335"/>
                      </a:cubicBezTo>
                      <a:cubicBezTo>
                        <a:pt x="2768" y="1313"/>
                        <a:pt x="2768" y="1292"/>
                        <a:pt x="2768" y="1270"/>
                      </a:cubicBezTo>
                      <a:cubicBezTo>
                        <a:pt x="2768" y="1259"/>
                        <a:pt x="2768" y="1248"/>
                        <a:pt x="2768" y="1248"/>
                      </a:cubicBezTo>
                      <a:lnTo>
                        <a:pt x="2768" y="1226"/>
                      </a:lnTo>
                      <a:cubicBezTo>
                        <a:pt x="2768" y="1215"/>
                        <a:pt x="2768" y="1193"/>
                        <a:pt x="2768" y="1182"/>
                      </a:cubicBezTo>
                      <a:cubicBezTo>
                        <a:pt x="2757" y="1117"/>
                        <a:pt x="2735" y="1051"/>
                        <a:pt x="2680" y="1007"/>
                      </a:cubicBezTo>
                      <a:lnTo>
                        <a:pt x="2614" y="963"/>
                      </a:lnTo>
                      <a:cubicBezTo>
                        <a:pt x="2609" y="958"/>
                        <a:pt x="2606" y="958"/>
                        <a:pt x="2603" y="958"/>
                      </a:cubicBezTo>
                      <a:cubicBezTo>
                        <a:pt x="2601" y="958"/>
                        <a:pt x="2598" y="958"/>
                        <a:pt x="2593" y="952"/>
                      </a:cubicBezTo>
                      <a:lnTo>
                        <a:pt x="2582" y="931"/>
                      </a:lnTo>
                      <a:lnTo>
                        <a:pt x="2560" y="898"/>
                      </a:lnTo>
                      <a:cubicBezTo>
                        <a:pt x="2549" y="865"/>
                        <a:pt x="2527" y="843"/>
                        <a:pt x="2516" y="821"/>
                      </a:cubicBezTo>
                      <a:cubicBezTo>
                        <a:pt x="2494" y="767"/>
                        <a:pt x="2472" y="701"/>
                        <a:pt x="2418" y="613"/>
                      </a:cubicBezTo>
                      <a:cubicBezTo>
                        <a:pt x="2396" y="570"/>
                        <a:pt x="2374" y="526"/>
                        <a:pt x="2341" y="482"/>
                      </a:cubicBezTo>
                      <a:cubicBezTo>
                        <a:pt x="2308" y="449"/>
                        <a:pt x="2286" y="427"/>
                        <a:pt x="2264" y="406"/>
                      </a:cubicBezTo>
                      <a:cubicBezTo>
                        <a:pt x="2221" y="362"/>
                        <a:pt x="2177" y="329"/>
                        <a:pt x="2122" y="296"/>
                      </a:cubicBezTo>
                      <a:cubicBezTo>
                        <a:pt x="2078" y="263"/>
                        <a:pt x="2035" y="231"/>
                        <a:pt x="1991" y="198"/>
                      </a:cubicBezTo>
                      <a:cubicBezTo>
                        <a:pt x="1893" y="121"/>
                        <a:pt x="1783" y="67"/>
                        <a:pt x="1663" y="34"/>
                      </a:cubicBezTo>
                      <a:cubicBezTo>
                        <a:pt x="1597" y="12"/>
                        <a:pt x="1530" y="1"/>
                        <a:pt x="14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3"/>
                <p:cNvSpPr/>
                <p:nvPr/>
              </p:nvSpPr>
              <p:spPr>
                <a:xfrm>
                  <a:off x="8305225" y="179050"/>
                  <a:ext cx="56075" cy="4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3" h="1773" extrusionOk="0">
                      <a:moveTo>
                        <a:pt x="624" y="0"/>
                      </a:moveTo>
                      <a:cubicBezTo>
                        <a:pt x="580" y="0"/>
                        <a:pt x="526" y="0"/>
                        <a:pt x="482" y="11"/>
                      </a:cubicBezTo>
                      <a:cubicBezTo>
                        <a:pt x="438" y="22"/>
                        <a:pt x="394" y="33"/>
                        <a:pt x="361" y="55"/>
                      </a:cubicBezTo>
                      <a:cubicBezTo>
                        <a:pt x="340" y="66"/>
                        <a:pt x="329" y="77"/>
                        <a:pt x="318" y="88"/>
                      </a:cubicBezTo>
                      <a:cubicBezTo>
                        <a:pt x="285" y="110"/>
                        <a:pt x="263" y="131"/>
                        <a:pt x="241" y="164"/>
                      </a:cubicBezTo>
                      <a:cubicBezTo>
                        <a:pt x="219" y="175"/>
                        <a:pt x="208" y="186"/>
                        <a:pt x="197" y="208"/>
                      </a:cubicBezTo>
                      <a:cubicBezTo>
                        <a:pt x="176" y="241"/>
                        <a:pt x="154" y="274"/>
                        <a:pt x="143" y="306"/>
                      </a:cubicBezTo>
                      <a:cubicBezTo>
                        <a:pt x="121" y="339"/>
                        <a:pt x="110" y="361"/>
                        <a:pt x="99" y="383"/>
                      </a:cubicBezTo>
                      <a:cubicBezTo>
                        <a:pt x="66" y="460"/>
                        <a:pt x="44" y="536"/>
                        <a:pt x="33" y="624"/>
                      </a:cubicBezTo>
                      <a:cubicBezTo>
                        <a:pt x="11" y="689"/>
                        <a:pt x="1" y="766"/>
                        <a:pt x="1" y="842"/>
                      </a:cubicBezTo>
                      <a:cubicBezTo>
                        <a:pt x="1" y="864"/>
                        <a:pt x="1" y="897"/>
                        <a:pt x="1" y="919"/>
                      </a:cubicBezTo>
                      <a:cubicBezTo>
                        <a:pt x="22" y="952"/>
                        <a:pt x="44" y="963"/>
                        <a:pt x="66" y="985"/>
                      </a:cubicBezTo>
                      <a:cubicBezTo>
                        <a:pt x="66" y="952"/>
                        <a:pt x="88" y="974"/>
                        <a:pt x="88" y="952"/>
                      </a:cubicBezTo>
                      <a:cubicBezTo>
                        <a:pt x="99" y="941"/>
                        <a:pt x="110" y="941"/>
                        <a:pt x="121" y="941"/>
                      </a:cubicBezTo>
                      <a:cubicBezTo>
                        <a:pt x="132" y="908"/>
                        <a:pt x="154" y="897"/>
                        <a:pt x="176" y="886"/>
                      </a:cubicBezTo>
                      <a:cubicBezTo>
                        <a:pt x="197" y="875"/>
                        <a:pt x="186" y="853"/>
                        <a:pt x="176" y="831"/>
                      </a:cubicBezTo>
                      <a:cubicBezTo>
                        <a:pt x="154" y="777"/>
                        <a:pt x="154" y="711"/>
                        <a:pt x="165" y="656"/>
                      </a:cubicBezTo>
                      <a:cubicBezTo>
                        <a:pt x="176" y="580"/>
                        <a:pt x="186" y="514"/>
                        <a:pt x="208" y="438"/>
                      </a:cubicBezTo>
                      <a:cubicBezTo>
                        <a:pt x="208" y="416"/>
                        <a:pt x="230" y="405"/>
                        <a:pt x="241" y="383"/>
                      </a:cubicBezTo>
                      <a:cubicBezTo>
                        <a:pt x="252" y="361"/>
                        <a:pt x="263" y="328"/>
                        <a:pt x="274" y="306"/>
                      </a:cubicBezTo>
                      <a:cubicBezTo>
                        <a:pt x="296" y="274"/>
                        <a:pt x="329" y="241"/>
                        <a:pt x="361" y="219"/>
                      </a:cubicBezTo>
                      <a:cubicBezTo>
                        <a:pt x="372" y="219"/>
                        <a:pt x="383" y="219"/>
                        <a:pt x="394" y="208"/>
                      </a:cubicBezTo>
                      <a:cubicBezTo>
                        <a:pt x="405" y="208"/>
                        <a:pt x="394" y="197"/>
                        <a:pt x="394" y="197"/>
                      </a:cubicBezTo>
                      <a:lnTo>
                        <a:pt x="405" y="197"/>
                      </a:lnTo>
                      <a:cubicBezTo>
                        <a:pt x="445" y="163"/>
                        <a:pt x="494" y="146"/>
                        <a:pt x="544" y="146"/>
                      </a:cubicBezTo>
                      <a:cubicBezTo>
                        <a:pt x="590" y="146"/>
                        <a:pt x="637" y="160"/>
                        <a:pt x="679" y="186"/>
                      </a:cubicBezTo>
                      <a:cubicBezTo>
                        <a:pt x="722" y="219"/>
                        <a:pt x="744" y="295"/>
                        <a:pt x="799" y="361"/>
                      </a:cubicBezTo>
                      <a:cubicBezTo>
                        <a:pt x="821" y="372"/>
                        <a:pt x="843" y="383"/>
                        <a:pt x="876" y="405"/>
                      </a:cubicBezTo>
                      <a:cubicBezTo>
                        <a:pt x="876" y="405"/>
                        <a:pt x="876" y="416"/>
                        <a:pt x="886" y="427"/>
                      </a:cubicBezTo>
                      <a:lnTo>
                        <a:pt x="897" y="427"/>
                      </a:lnTo>
                      <a:cubicBezTo>
                        <a:pt x="941" y="492"/>
                        <a:pt x="985" y="547"/>
                        <a:pt x="1040" y="602"/>
                      </a:cubicBezTo>
                      <a:cubicBezTo>
                        <a:pt x="1083" y="635"/>
                        <a:pt x="1127" y="667"/>
                        <a:pt x="1182" y="678"/>
                      </a:cubicBezTo>
                      <a:cubicBezTo>
                        <a:pt x="1204" y="678"/>
                        <a:pt x="1225" y="689"/>
                        <a:pt x="1236" y="700"/>
                      </a:cubicBezTo>
                      <a:cubicBezTo>
                        <a:pt x="1280" y="700"/>
                        <a:pt x="1324" y="689"/>
                        <a:pt x="1368" y="667"/>
                      </a:cubicBezTo>
                      <a:cubicBezTo>
                        <a:pt x="1411" y="645"/>
                        <a:pt x="1444" y="591"/>
                        <a:pt x="1477" y="569"/>
                      </a:cubicBezTo>
                      <a:cubicBezTo>
                        <a:pt x="1519" y="527"/>
                        <a:pt x="1575" y="502"/>
                        <a:pt x="1636" y="502"/>
                      </a:cubicBezTo>
                      <a:cubicBezTo>
                        <a:pt x="1670" y="502"/>
                        <a:pt x="1705" y="510"/>
                        <a:pt x="1740" y="525"/>
                      </a:cubicBezTo>
                      <a:cubicBezTo>
                        <a:pt x="1805" y="558"/>
                        <a:pt x="1871" y="624"/>
                        <a:pt x="1915" y="700"/>
                      </a:cubicBezTo>
                      <a:cubicBezTo>
                        <a:pt x="1958" y="755"/>
                        <a:pt x="2002" y="820"/>
                        <a:pt x="2024" y="897"/>
                      </a:cubicBezTo>
                      <a:cubicBezTo>
                        <a:pt x="2046" y="919"/>
                        <a:pt x="2057" y="941"/>
                        <a:pt x="2068" y="963"/>
                      </a:cubicBezTo>
                      <a:cubicBezTo>
                        <a:pt x="2079" y="985"/>
                        <a:pt x="2079" y="1017"/>
                        <a:pt x="2090" y="1039"/>
                      </a:cubicBezTo>
                      <a:cubicBezTo>
                        <a:pt x="2100" y="1061"/>
                        <a:pt x="2111" y="1083"/>
                        <a:pt x="2122" y="1105"/>
                      </a:cubicBezTo>
                      <a:cubicBezTo>
                        <a:pt x="2144" y="1160"/>
                        <a:pt x="2155" y="1225"/>
                        <a:pt x="2155" y="1280"/>
                      </a:cubicBezTo>
                      <a:cubicBezTo>
                        <a:pt x="2155" y="1313"/>
                        <a:pt x="2177" y="1345"/>
                        <a:pt x="2177" y="1378"/>
                      </a:cubicBezTo>
                      <a:cubicBezTo>
                        <a:pt x="2199" y="1477"/>
                        <a:pt x="2188" y="1586"/>
                        <a:pt x="2166" y="1695"/>
                      </a:cubicBezTo>
                      <a:cubicBezTo>
                        <a:pt x="2188" y="1717"/>
                        <a:pt x="2166" y="1772"/>
                        <a:pt x="2199" y="1772"/>
                      </a:cubicBezTo>
                      <a:cubicBezTo>
                        <a:pt x="2232" y="1772"/>
                        <a:pt x="2243" y="1663"/>
                        <a:pt x="2243" y="1586"/>
                      </a:cubicBezTo>
                      <a:cubicBezTo>
                        <a:pt x="2243" y="1520"/>
                        <a:pt x="2243" y="1455"/>
                        <a:pt x="2232" y="1389"/>
                      </a:cubicBezTo>
                      <a:cubicBezTo>
                        <a:pt x="2232" y="1324"/>
                        <a:pt x="2232" y="1247"/>
                        <a:pt x="2210" y="1181"/>
                      </a:cubicBezTo>
                      <a:cubicBezTo>
                        <a:pt x="2177" y="1083"/>
                        <a:pt x="2144" y="995"/>
                        <a:pt x="2111" y="897"/>
                      </a:cubicBezTo>
                      <a:lnTo>
                        <a:pt x="2100" y="886"/>
                      </a:lnTo>
                      <a:cubicBezTo>
                        <a:pt x="2057" y="788"/>
                        <a:pt x="2002" y="689"/>
                        <a:pt x="1936" y="613"/>
                      </a:cubicBezTo>
                      <a:lnTo>
                        <a:pt x="1882" y="525"/>
                      </a:lnTo>
                      <a:cubicBezTo>
                        <a:pt x="1882" y="520"/>
                        <a:pt x="1879" y="520"/>
                        <a:pt x="1875" y="520"/>
                      </a:cubicBezTo>
                      <a:cubicBezTo>
                        <a:pt x="1871" y="520"/>
                        <a:pt x="1865" y="520"/>
                        <a:pt x="1860" y="514"/>
                      </a:cubicBezTo>
                      <a:cubicBezTo>
                        <a:pt x="1827" y="470"/>
                        <a:pt x="1794" y="438"/>
                        <a:pt x="1750" y="405"/>
                      </a:cubicBezTo>
                      <a:cubicBezTo>
                        <a:pt x="1729" y="394"/>
                        <a:pt x="1696" y="383"/>
                        <a:pt x="1663" y="372"/>
                      </a:cubicBezTo>
                      <a:cubicBezTo>
                        <a:pt x="1608" y="383"/>
                        <a:pt x="1565" y="405"/>
                        <a:pt x="1521" y="438"/>
                      </a:cubicBezTo>
                      <a:cubicBezTo>
                        <a:pt x="1477" y="460"/>
                        <a:pt x="1422" y="481"/>
                        <a:pt x="1368" y="503"/>
                      </a:cubicBezTo>
                      <a:cubicBezTo>
                        <a:pt x="1328" y="519"/>
                        <a:pt x="1288" y="529"/>
                        <a:pt x="1248" y="529"/>
                      </a:cubicBezTo>
                      <a:cubicBezTo>
                        <a:pt x="1233" y="529"/>
                        <a:pt x="1218" y="528"/>
                        <a:pt x="1204" y="525"/>
                      </a:cubicBezTo>
                      <a:cubicBezTo>
                        <a:pt x="1193" y="525"/>
                        <a:pt x="1182" y="514"/>
                        <a:pt x="1171" y="503"/>
                      </a:cubicBezTo>
                      <a:cubicBezTo>
                        <a:pt x="1160" y="503"/>
                        <a:pt x="1149" y="503"/>
                        <a:pt x="1138" y="492"/>
                      </a:cubicBezTo>
                      <a:cubicBezTo>
                        <a:pt x="1127" y="481"/>
                        <a:pt x="1116" y="460"/>
                        <a:pt x="1105" y="449"/>
                      </a:cubicBezTo>
                      <a:cubicBezTo>
                        <a:pt x="1061" y="394"/>
                        <a:pt x="1018" y="339"/>
                        <a:pt x="985" y="285"/>
                      </a:cubicBezTo>
                      <a:cubicBezTo>
                        <a:pt x="963" y="252"/>
                        <a:pt x="952" y="208"/>
                        <a:pt x="930" y="175"/>
                      </a:cubicBezTo>
                      <a:cubicBezTo>
                        <a:pt x="908" y="142"/>
                        <a:pt x="876" y="120"/>
                        <a:pt x="854" y="88"/>
                      </a:cubicBezTo>
                      <a:cubicBezTo>
                        <a:pt x="821" y="66"/>
                        <a:pt x="788" y="44"/>
                        <a:pt x="755" y="22"/>
                      </a:cubicBezTo>
                      <a:cubicBezTo>
                        <a:pt x="711" y="0"/>
                        <a:pt x="668" y="0"/>
                        <a:pt x="6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92" name="Google Shape;392;p3"/>
              <p:cNvSpPr/>
              <p:nvPr/>
            </p:nvSpPr>
            <p:spPr>
              <a:xfrm rot="10800000" flipH="1">
                <a:off x="8323113" y="1752813"/>
                <a:ext cx="243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798" extrusionOk="0">
                    <a:moveTo>
                      <a:pt x="480" y="0"/>
                    </a:moveTo>
                    <a:cubicBezTo>
                      <a:pt x="209" y="0"/>
                      <a:pt x="0" y="298"/>
                      <a:pt x="132" y="571"/>
                    </a:cubicBezTo>
                    <a:cubicBezTo>
                      <a:pt x="195" y="713"/>
                      <a:pt x="337" y="798"/>
                      <a:pt x="485" y="798"/>
                    </a:cubicBezTo>
                    <a:cubicBezTo>
                      <a:pt x="543" y="798"/>
                      <a:pt x="602" y="785"/>
                      <a:pt x="657" y="757"/>
                    </a:cubicBezTo>
                    <a:cubicBezTo>
                      <a:pt x="974" y="604"/>
                      <a:pt x="952" y="145"/>
                      <a:pt x="613" y="25"/>
                    </a:cubicBezTo>
                    <a:cubicBezTo>
                      <a:pt x="568" y="8"/>
                      <a:pt x="523" y="0"/>
                      <a:pt x="4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"/>
              <p:cNvSpPr/>
              <p:nvPr/>
            </p:nvSpPr>
            <p:spPr>
              <a:xfrm rot="10800000" flipH="1">
                <a:off x="8383188" y="1708400"/>
                <a:ext cx="59875" cy="49675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1987" extrusionOk="0">
                    <a:moveTo>
                      <a:pt x="1116" y="1"/>
                    </a:moveTo>
                    <a:cubicBezTo>
                      <a:pt x="523" y="1"/>
                      <a:pt x="1" y="543"/>
                      <a:pt x="152" y="1208"/>
                    </a:cubicBezTo>
                    <a:cubicBezTo>
                      <a:pt x="256" y="1671"/>
                      <a:pt x="662" y="1987"/>
                      <a:pt x="1116" y="1987"/>
                    </a:cubicBezTo>
                    <a:cubicBezTo>
                      <a:pt x="1187" y="1987"/>
                      <a:pt x="1260" y="1979"/>
                      <a:pt x="1333" y="1962"/>
                    </a:cubicBezTo>
                    <a:cubicBezTo>
                      <a:pt x="2197" y="1766"/>
                      <a:pt x="2394" y="628"/>
                      <a:pt x="1651" y="158"/>
                    </a:cubicBezTo>
                    <a:cubicBezTo>
                      <a:pt x="1477" y="49"/>
                      <a:pt x="1293" y="1"/>
                      <a:pt x="1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4" name="Google Shape;394;p3"/>
              <p:cNvGrpSpPr/>
              <p:nvPr/>
            </p:nvGrpSpPr>
            <p:grpSpPr>
              <a:xfrm rot="10800000">
                <a:off x="9032088" y="1600950"/>
                <a:ext cx="39675" cy="33500"/>
                <a:chOff x="1171975" y="3874200"/>
                <a:chExt cx="39675" cy="33500"/>
              </a:xfrm>
            </p:grpSpPr>
            <p:sp>
              <p:nvSpPr>
                <p:cNvPr id="395" name="Google Shape;395;p3"/>
                <p:cNvSpPr/>
                <p:nvPr/>
              </p:nvSpPr>
              <p:spPr>
                <a:xfrm flipH="1">
                  <a:off x="1204225" y="3878225"/>
                  <a:ext cx="3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396;p3"/>
                <p:cNvSpPr/>
                <p:nvPr/>
              </p:nvSpPr>
              <p:spPr>
                <a:xfrm flipH="1">
                  <a:off x="1171975" y="3874200"/>
                  <a:ext cx="39675" cy="3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7" h="1340" extrusionOk="0">
                      <a:moveTo>
                        <a:pt x="760" y="79"/>
                      </a:moveTo>
                      <a:cubicBezTo>
                        <a:pt x="810" y="79"/>
                        <a:pt x="859" y="85"/>
                        <a:pt x="909" y="96"/>
                      </a:cubicBezTo>
                      <a:cubicBezTo>
                        <a:pt x="941" y="96"/>
                        <a:pt x="974" y="106"/>
                        <a:pt x="1007" y="117"/>
                      </a:cubicBezTo>
                      <a:cubicBezTo>
                        <a:pt x="1051" y="128"/>
                        <a:pt x="1095" y="139"/>
                        <a:pt x="1138" y="161"/>
                      </a:cubicBezTo>
                      <a:cubicBezTo>
                        <a:pt x="1171" y="172"/>
                        <a:pt x="1193" y="183"/>
                        <a:pt x="1215" y="205"/>
                      </a:cubicBezTo>
                      <a:lnTo>
                        <a:pt x="1280" y="238"/>
                      </a:lnTo>
                      <a:cubicBezTo>
                        <a:pt x="1302" y="260"/>
                        <a:pt x="1335" y="281"/>
                        <a:pt x="1357" y="303"/>
                      </a:cubicBezTo>
                      <a:cubicBezTo>
                        <a:pt x="1368" y="314"/>
                        <a:pt x="1379" y="336"/>
                        <a:pt x="1390" y="358"/>
                      </a:cubicBezTo>
                      <a:cubicBezTo>
                        <a:pt x="1423" y="402"/>
                        <a:pt x="1445" y="446"/>
                        <a:pt x="1455" y="489"/>
                      </a:cubicBezTo>
                      <a:cubicBezTo>
                        <a:pt x="1466" y="500"/>
                        <a:pt x="1466" y="522"/>
                        <a:pt x="1466" y="533"/>
                      </a:cubicBezTo>
                      <a:lnTo>
                        <a:pt x="1466" y="566"/>
                      </a:lnTo>
                      <a:cubicBezTo>
                        <a:pt x="1466" y="577"/>
                        <a:pt x="1466" y="577"/>
                        <a:pt x="1466" y="588"/>
                      </a:cubicBezTo>
                      <a:cubicBezTo>
                        <a:pt x="1477" y="588"/>
                        <a:pt x="1488" y="588"/>
                        <a:pt x="1499" y="599"/>
                      </a:cubicBezTo>
                      <a:cubicBezTo>
                        <a:pt x="1510" y="599"/>
                        <a:pt x="1521" y="610"/>
                        <a:pt x="1532" y="621"/>
                      </a:cubicBezTo>
                      <a:cubicBezTo>
                        <a:pt x="1532" y="631"/>
                        <a:pt x="1543" y="642"/>
                        <a:pt x="1543" y="653"/>
                      </a:cubicBezTo>
                      <a:cubicBezTo>
                        <a:pt x="1554" y="675"/>
                        <a:pt x="1554" y="708"/>
                        <a:pt x="1554" y="741"/>
                      </a:cubicBezTo>
                      <a:cubicBezTo>
                        <a:pt x="1543" y="763"/>
                        <a:pt x="1521" y="785"/>
                        <a:pt x="1521" y="806"/>
                      </a:cubicBezTo>
                      <a:cubicBezTo>
                        <a:pt x="1510" y="806"/>
                        <a:pt x="1510" y="806"/>
                        <a:pt x="1499" y="817"/>
                      </a:cubicBezTo>
                      <a:lnTo>
                        <a:pt x="1455" y="817"/>
                      </a:lnTo>
                      <a:lnTo>
                        <a:pt x="1455" y="828"/>
                      </a:lnTo>
                      <a:cubicBezTo>
                        <a:pt x="1445" y="883"/>
                        <a:pt x="1423" y="938"/>
                        <a:pt x="1390" y="992"/>
                      </a:cubicBezTo>
                      <a:lnTo>
                        <a:pt x="1379" y="1025"/>
                      </a:lnTo>
                      <a:lnTo>
                        <a:pt x="1434" y="1025"/>
                      </a:lnTo>
                      <a:lnTo>
                        <a:pt x="1412" y="1036"/>
                      </a:lnTo>
                      <a:lnTo>
                        <a:pt x="1368" y="1036"/>
                      </a:lnTo>
                      <a:lnTo>
                        <a:pt x="1346" y="1047"/>
                      </a:lnTo>
                      <a:lnTo>
                        <a:pt x="1302" y="1047"/>
                      </a:lnTo>
                      <a:cubicBezTo>
                        <a:pt x="1215" y="1080"/>
                        <a:pt x="1149" y="1135"/>
                        <a:pt x="1073" y="1167"/>
                      </a:cubicBezTo>
                      <a:cubicBezTo>
                        <a:pt x="1040" y="1178"/>
                        <a:pt x="1007" y="1189"/>
                        <a:pt x="963" y="1189"/>
                      </a:cubicBezTo>
                      <a:lnTo>
                        <a:pt x="865" y="1189"/>
                      </a:lnTo>
                      <a:cubicBezTo>
                        <a:pt x="848" y="1195"/>
                        <a:pt x="832" y="1197"/>
                        <a:pt x="816" y="1197"/>
                      </a:cubicBezTo>
                      <a:cubicBezTo>
                        <a:pt x="799" y="1197"/>
                        <a:pt x="783" y="1195"/>
                        <a:pt x="766" y="1189"/>
                      </a:cubicBezTo>
                      <a:cubicBezTo>
                        <a:pt x="668" y="1189"/>
                        <a:pt x="580" y="1178"/>
                        <a:pt x="493" y="1135"/>
                      </a:cubicBezTo>
                      <a:cubicBezTo>
                        <a:pt x="471" y="1135"/>
                        <a:pt x="449" y="1113"/>
                        <a:pt x="427" y="1102"/>
                      </a:cubicBezTo>
                      <a:cubicBezTo>
                        <a:pt x="384" y="1080"/>
                        <a:pt x="362" y="1058"/>
                        <a:pt x="329" y="1036"/>
                      </a:cubicBezTo>
                      <a:cubicBezTo>
                        <a:pt x="296" y="1025"/>
                        <a:pt x="274" y="1003"/>
                        <a:pt x="252" y="971"/>
                      </a:cubicBezTo>
                      <a:cubicBezTo>
                        <a:pt x="209" y="927"/>
                        <a:pt x="187" y="872"/>
                        <a:pt x="165" y="806"/>
                      </a:cubicBezTo>
                      <a:cubicBezTo>
                        <a:pt x="132" y="719"/>
                        <a:pt x="121" y="621"/>
                        <a:pt x="143" y="522"/>
                      </a:cubicBezTo>
                      <a:cubicBezTo>
                        <a:pt x="143" y="489"/>
                        <a:pt x="154" y="456"/>
                        <a:pt x="154" y="435"/>
                      </a:cubicBezTo>
                      <a:cubicBezTo>
                        <a:pt x="165" y="391"/>
                        <a:pt x="220" y="347"/>
                        <a:pt x="285" y="292"/>
                      </a:cubicBezTo>
                      <a:cubicBezTo>
                        <a:pt x="307" y="271"/>
                        <a:pt x="329" y="238"/>
                        <a:pt x="329" y="205"/>
                      </a:cubicBezTo>
                      <a:cubicBezTo>
                        <a:pt x="340" y="194"/>
                        <a:pt x="340" y="172"/>
                        <a:pt x="329" y="161"/>
                      </a:cubicBezTo>
                      <a:lnTo>
                        <a:pt x="384" y="161"/>
                      </a:lnTo>
                      <a:cubicBezTo>
                        <a:pt x="405" y="150"/>
                        <a:pt x="416" y="150"/>
                        <a:pt x="438" y="139"/>
                      </a:cubicBezTo>
                      <a:cubicBezTo>
                        <a:pt x="460" y="139"/>
                        <a:pt x="482" y="128"/>
                        <a:pt x="504" y="117"/>
                      </a:cubicBezTo>
                      <a:cubicBezTo>
                        <a:pt x="526" y="117"/>
                        <a:pt x="570" y="96"/>
                        <a:pt x="602" y="96"/>
                      </a:cubicBezTo>
                      <a:cubicBezTo>
                        <a:pt x="657" y="85"/>
                        <a:pt x="709" y="79"/>
                        <a:pt x="760" y="79"/>
                      </a:cubicBezTo>
                      <a:close/>
                      <a:moveTo>
                        <a:pt x="789" y="0"/>
                      </a:moveTo>
                      <a:cubicBezTo>
                        <a:pt x="745" y="0"/>
                        <a:pt x="701" y="3"/>
                        <a:pt x="657" y="8"/>
                      </a:cubicBezTo>
                      <a:cubicBezTo>
                        <a:pt x="559" y="8"/>
                        <a:pt x="460" y="19"/>
                        <a:pt x="362" y="41"/>
                      </a:cubicBezTo>
                      <a:cubicBezTo>
                        <a:pt x="340" y="52"/>
                        <a:pt x="318" y="63"/>
                        <a:pt x="296" y="85"/>
                      </a:cubicBezTo>
                      <a:cubicBezTo>
                        <a:pt x="274" y="96"/>
                        <a:pt x="274" y="96"/>
                        <a:pt x="263" y="106"/>
                      </a:cubicBezTo>
                      <a:cubicBezTo>
                        <a:pt x="263" y="117"/>
                        <a:pt x="263" y="128"/>
                        <a:pt x="263" y="139"/>
                      </a:cubicBezTo>
                      <a:cubicBezTo>
                        <a:pt x="274" y="150"/>
                        <a:pt x="274" y="150"/>
                        <a:pt x="274" y="150"/>
                      </a:cubicBezTo>
                      <a:cubicBezTo>
                        <a:pt x="252" y="150"/>
                        <a:pt x="241" y="161"/>
                        <a:pt x="230" y="172"/>
                      </a:cubicBezTo>
                      <a:cubicBezTo>
                        <a:pt x="209" y="172"/>
                        <a:pt x="198" y="183"/>
                        <a:pt x="187" y="194"/>
                      </a:cubicBezTo>
                      <a:cubicBezTo>
                        <a:pt x="165" y="227"/>
                        <a:pt x="132" y="260"/>
                        <a:pt x="99" y="303"/>
                      </a:cubicBezTo>
                      <a:cubicBezTo>
                        <a:pt x="55" y="347"/>
                        <a:pt x="23" y="402"/>
                        <a:pt x="12" y="456"/>
                      </a:cubicBezTo>
                      <a:cubicBezTo>
                        <a:pt x="1" y="500"/>
                        <a:pt x="12" y="544"/>
                        <a:pt x="1" y="588"/>
                      </a:cubicBezTo>
                      <a:cubicBezTo>
                        <a:pt x="1" y="631"/>
                        <a:pt x="1" y="675"/>
                        <a:pt x="1" y="719"/>
                      </a:cubicBezTo>
                      <a:cubicBezTo>
                        <a:pt x="12" y="796"/>
                        <a:pt x="23" y="872"/>
                        <a:pt x="55" y="938"/>
                      </a:cubicBezTo>
                      <a:cubicBezTo>
                        <a:pt x="132" y="1080"/>
                        <a:pt x="252" y="1200"/>
                        <a:pt x="405" y="1266"/>
                      </a:cubicBezTo>
                      <a:cubicBezTo>
                        <a:pt x="493" y="1310"/>
                        <a:pt x="591" y="1331"/>
                        <a:pt x="690" y="1331"/>
                      </a:cubicBezTo>
                      <a:cubicBezTo>
                        <a:pt x="723" y="1337"/>
                        <a:pt x="758" y="1340"/>
                        <a:pt x="794" y="1340"/>
                      </a:cubicBezTo>
                      <a:cubicBezTo>
                        <a:pt x="829" y="1340"/>
                        <a:pt x="865" y="1337"/>
                        <a:pt x="898" y="1331"/>
                      </a:cubicBezTo>
                      <a:cubicBezTo>
                        <a:pt x="963" y="1331"/>
                        <a:pt x="1029" y="1321"/>
                        <a:pt x="1095" y="1299"/>
                      </a:cubicBezTo>
                      <a:cubicBezTo>
                        <a:pt x="1160" y="1266"/>
                        <a:pt x="1215" y="1233"/>
                        <a:pt x="1270" y="1200"/>
                      </a:cubicBezTo>
                      <a:cubicBezTo>
                        <a:pt x="1291" y="1178"/>
                        <a:pt x="1324" y="1167"/>
                        <a:pt x="1346" y="1156"/>
                      </a:cubicBezTo>
                      <a:cubicBezTo>
                        <a:pt x="1368" y="1146"/>
                        <a:pt x="1379" y="1146"/>
                        <a:pt x="1401" y="1146"/>
                      </a:cubicBezTo>
                      <a:cubicBezTo>
                        <a:pt x="1423" y="1146"/>
                        <a:pt x="1434" y="1102"/>
                        <a:pt x="1445" y="1091"/>
                      </a:cubicBezTo>
                      <a:cubicBezTo>
                        <a:pt x="1466" y="1069"/>
                        <a:pt x="1477" y="1047"/>
                        <a:pt x="1488" y="1014"/>
                      </a:cubicBezTo>
                      <a:lnTo>
                        <a:pt x="1488" y="1014"/>
                      </a:lnTo>
                      <a:lnTo>
                        <a:pt x="1466" y="1025"/>
                      </a:lnTo>
                      <a:lnTo>
                        <a:pt x="1445" y="1025"/>
                      </a:lnTo>
                      <a:cubicBezTo>
                        <a:pt x="1445" y="1025"/>
                        <a:pt x="1455" y="1003"/>
                        <a:pt x="1466" y="1003"/>
                      </a:cubicBezTo>
                      <a:cubicBezTo>
                        <a:pt x="1477" y="992"/>
                        <a:pt x="1488" y="992"/>
                        <a:pt x="1499" y="981"/>
                      </a:cubicBezTo>
                      <a:cubicBezTo>
                        <a:pt x="1510" y="971"/>
                        <a:pt x="1521" y="949"/>
                        <a:pt x="1521" y="938"/>
                      </a:cubicBezTo>
                      <a:cubicBezTo>
                        <a:pt x="1554" y="850"/>
                        <a:pt x="1565" y="763"/>
                        <a:pt x="1576" y="686"/>
                      </a:cubicBezTo>
                      <a:lnTo>
                        <a:pt x="1576" y="664"/>
                      </a:lnTo>
                      <a:cubicBezTo>
                        <a:pt x="1587" y="610"/>
                        <a:pt x="1576" y="555"/>
                        <a:pt x="1576" y="511"/>
                      </a:cubicBezTo>
                      <a:cubicBezTo>
                        <a:pt x="1543" y="424"/>
                        <a:pt x="1499" y="336"/>
                        <a:pt x="1445" y="271"/>
                      </a:cubicBezTo>
                      <a:cubicBezTo>
                        <a:pt x="1379" y="194"/>
                        <a:pt x="1291" y="128"/>
                        <a:pt x="1204" y="96"/>
                      </a:cubicBezTo>
                      <a:cubicBezTo>
                        <a:pt x="1070" y="29"/>
                        <a:pt x="930" y="0"/>
                        <a:pt x="7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397;p3"/>
                <p:cNvSpPr/>
                <p:nvPr/>
              </p:nvSpPr>
              <p:spPr>
                <a:xfrm flipH="1">
                  <a:off x="1173600" y="3890800"/>
                  <a:ext cx="1400" cy="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" h="165" extrusionOk="0">
                      <a:moveTo>
                        <a:pt x="22" y="0"/>
                      </a:moveTo>
                      <a:cubicBezTo>
                        <a:pt x="22" y="55"/>
                        <a:pt x="11" y="110"/>
                        <a:pt x="0" y="164"/>
                      </a:cubicBezTo>
                      <a:cubicBezTo>
                        <a:pt x="22" y="142"/>
                        <a:pt x="33" y="121"/>
                        <a:pt x="44" y="110"/>
                      </a:cubicBezTo>
                      <a:cubicBezTo>
                        <a:pt x="55" y="88"/>
                        <a:pt x="55" y="66"/>
                        <a:pt x="44" y="44"/>
                      </a:cubicBezTo>
                      <a:lnTo>
                        <a:pt x="44" y="22"/>
                      </a:lnTo>
                      <a:cubicBezTo>
                        <a:pt x="44" y="11"/>
                        <a:pt x="33" y="11"/>
                        <a:pt x="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398;p3"/>
                <p:cNvSpPr/>
                <p:nvPr/>
              </p:nvSpPr>
              <p:spPr>
                <a:xfrm flipH="1">
                  <a:off x="1172800" y="3880950"/>
                  <a:ext cx="27625" cy="1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5" h="548" extrusionOk="0">
                      <a:moveTo>
                        <a:pt x="230" y="1"/>
                      </a:moveTo>
                      <a:cubicBezTo>
                        <a:pt x="230" y="1"/>
                        <a:pt x="219" y="1"/>
                        <a:pt x="208" y="11"/>
                      </a:cubicBezTo>
                      <a:cubicBezTo>
                        <a:pt x="186" y="11"/>
                        <a:pt x="164" y="11"/>
                        <a:pt x="153" y="22"/>
                      </a:cubicBezTo>
                      <a:cubicBezTo>
                        <a:pt x="142" y="22"/>
                        <a:pt x="131" y="22"/>
                        <a:pt x="121" y="33"/>
                      </a:cubicBezTo>
                      <a:cubicBezTo>
                        <a:pt x="77" y="44"/>
                        <a:pt x="55" y="55"/>
                        <a:pt x="22" y="77"/>
                      </a:cubicBezTo>
                      <a:cubicBezTo>
                        <a:pt x="22" y="88"/>
                        <a:pt x="0" y="88"/>
                        <a:pt x="0" y="99"/>
                      </a:cubicBezTo>
                      <a:cubicBezTo>
                        <a:pt x="11" y="99"/>
                        <a:pt x="33" y="88"/>
                        <a:pt x="55" y="77"/>
                      </a:cubicBezTo>
                      <a:cubicBezTo>
                        <a:pt x="88" y="66"/>
                        <a:pt x="110" y="55"/>
                        <a:pt x="110" y="44"/>
                      </a:cubicBezTo>
                      <a:cubicBezTo>
                        <a:pt x="131" y="44"/>
                        <a:pt x="153" y="44"/>
                        <a:pt x="175" y="33"/>
                      </a:cubicBezTo>
                      <a:cubicBezTo>
                        <a:pt x="208" y="22"/>
                        <a:pt x="241" y="11"/>
                        <a:pt x="285" y="11"/>
                      </a:cubicBezTo>
                      <a:lnTo>
                        <a:pt x="383" y="11"/>
                      </a:lnTo>
                      <a:cubicBezTo>
                        <a:pt x="394" y="22"/>
                        <a:pt x="405" y="22"/>
                        <a:pt x="416" y="22"/>
                      </a:cubicBezTo>
                      <a:cubicBezTo>
                        <a:pt x="438" y="22"/>
                        <a:pt x="460" y="44"/>
                        <a:pt x="471" y="44"/>
                      </a:cubicBezTo>
                      <a:lnTo>
                        <a:pt x="503" y="55"/>
                      </a:lnTo>
                      <a:lnTo>
                        <a:pt x="547" y="55"/>
                      </a:lnTo>
                      <a:cubicBezTo>
                        <a:pt x="569" y="55"/>
                        <a:pt x="591" y="66"/>
                        <a:pt x="613" y="77"/>
                      </a:cubicBezTo>
                      <a:cubicBezTo>
                        <a:pt x="635" y="88"/>
                        <a:pt x="656" y="99"/>
                        <a:pt x="678" y="121"/>
                      </a:cubicBezTo>
                      <a:cubicBezTo>
                        <a:pt x="678" y="121"/>
                        <a:pt x="678" y="121"/>
                        <a:pt x="689" y="132"/>
                      </a:cubicBezTo>
                      <a:lnTo>
                        <a:pt x="700" y="143"/>
                      </a:lnTo>
                      <a:cubicBezTo>
                        <a:pt x="700" y="143"/>
                        <a:pt x="700" y="154"/>
                        <a:pt x="711" y="165"/>
                      </a:cubicBezTo>
                      <a:lnTo>
                        <a:pt x="744" y="230"/>
                      </a:lnTo>
                      <a:cubicBezTo>
                        <a:pt x="744" y="241"/>
                        <a:pt x="755" y="252"/>
                        <a:pt x="766" y="263"/>
                      </a:cubicBezTo>
                      <a:cubicBezTo>
                        <a:pt x="777" y="285"/>
                        <a:pt x="777" y="296"/>
                        <a:pt x="799" y="296"/>
                      </a:cubicBezTo>
                      <a:cubicBezTo>
                        <a:pt x="799" y="307"/>
                        <a:pt x="821" y="318"/>
                        <a:pt x="831" y="329"/>
                      </a:cubicBezTo>
                      <a:cubicBezTo>
                        <a:pt x="842" y="329"/>
                        <a:pt x="864" y="340"/>
                        <a:pt x="875" y="340"/>
                      </a:cubicBezTo>
                      <a:cubicBezTo>
                        <a:pt x="897" y="351"/>
                        <a:pt x="908" y="351"/>
                        <a:pt x="930" y="351"/>
                      </a:cubicBezTo>
                      <a:lnTo>
                        <a:pt x="974" y="351"/>
                      </a:lnTo>
                      <a:cubicBezTo>
                        <a:pt x="996" y="361"/>
                        <a:pt x="1006" y="361"/>
                        <a:pt x="1017" y="372"/>
                      </a:cubicBezTo>
                      <a:lnTo>
                        <a:pt x="1028" y="372"/>
                      </a:lnTo>
                      <a:cubicBezTo>
                        <a:pt x="1039" y="372"/>
                        <a:pt x="1050" y="383"/>
                        <a:pt x="1050" y="394"/>
                      </a:cubicBezTo>
                      <a:lnTo>
                        <a:pt x="1050" y="405"/>
                      </a:lnTo>
                      <a:cubicBezTo>
                        <a:pt x="1061" y="427"/>
                        <a:pt x="1061" y="449"/>
                        <a:pt x="1050" y="460"/>
                      </a:cubicBezTo>
                      <a:cubicBezTo>
                        <a:pt x="1039" y="482"/>
                        <a:pt x="1017" y="504"/>
                        <a:pt x="1006" y="526"/>
                      </a:cubicBezTo>
                      <a:lnTo>
                        <a:pt x="1006" y="547"/>
                      </a:lnTo>
                      <a:lnTo>
                        <a:pt x="1050" y="547"/>
                      </a:lnTo>
                      <a:cubicBezTo>
                        <a:pt x="1050" y="547"/>
                        <a:pt x="1061" y="536"/>
                        <a:pt x="1061" y="536"/>
                      </a:cubicBezTo>
                      <a:cubicBezTo>
                        <a:pt x="1061" y="526"/>
                        <a:pt x="1083" y="504"/>
                        <a:pt x="1094" y="471"/>
                      </a:cubicBezTo>
                      <a:cubicBezTo>
                        <a:pt x="1105" y="438"/>
                        <a:pt x="1105" y="416"/>
                        <a:pt x="1083" y="383"/>
                      </a:cubicBezTo>
                      <a:cubicBezTo>
                        <a:pt x="1083" y="372"/>
                        <a:pt x="1083" y="361"/>
                        <a:pt x="1072" y="361"/>
                      </a:cubicBezTo>
                      <a:cubicBezTo>
                        <a:pt x="1072" y="351"/>
                        <a:pt x="1061" y="340"/>
                        <a:pt x="1050" y="329"/>
                      </a:cubicBezTo>
                      <a:cubicBezTo>
                        <a:pt x="1039" y="329"/>
                        <a:pt x="1028" y="318"/>
                        <a:pt x="1017" y="318"/>
                      </a:cubicBezTo>
                      <a:lnTo>
                        <a:pt x="996" y="307"/>
                      </a:lnTo>
                      <a:lnTo>
                        <a:pt x="985" y="340"/>
                      </a:lnTo>
                      <a:lnTo>
                        <a:pt x="974" y="340"/>
                      </a:lnTo>
                      <a:cubicBezTo>
                        <a:pt x="930" y="340"/>
                        <a:pt x="886" y="329"/>
                        <a:pt x="853" y="307"/>
                      </a:cubicBezTo>
                      <a:cubicBezTo>
                        <a:pt x="831" y="285"/>
                        <a:pt x="810" y="263"/>
                        <a:pt x="799" y="241"/>
                      </a:cubicBezTo>
                      <a:cubicBezTo>
                        <a:pt x="788" y="241"/>
                        <a:pt x="788" y="230"/>
                        <a:pt x="777" y="219"/>
                      </a:cubicBezTo>
                      <a:cubicBezTo>
                        <a:pt x="766" y="197"/>
                        <a:pt x="755" y="176"/>
                        <a:pt x="744" y="154"/>
                      </a:cubicBezTo>
                      <a:cubicBezTo>
                        <a:pt x="722" y="132"/>
                        <a:pt x="711" y="121"/>
                        <a:pt x="700" y="99"/>
                      </a:cubicBezTo>
                      <a:cubicBezTo>
                        <a:pt x="700" y="99"/>
                        <a:pt x="689" y="88"/>
                        <a:pt x="689" y="88"/>
                      </a:cubicBezTo>
                      <a:cubicBezTo>
                        <a:pt x="678" y="77"/>
                        <a:pt x="656" y="66"/>
                        <a:pt x="646" y="66"/>
                      </a:cubicBezTo>
                      <a:cubicBezTo>
                        <a:pt x="624" y="55"/>
                        <a:pt x="613" y="55"/>
                        <a:pt x="591" y="55"/>
                      </a:cubicBezTo>
                      <a:cubicBezTo>
                        <a:pt x="558" y="44"/>
                        <a:pt x="514" y="33"/>
                        <a:pt x="481" y="22"/>
                      </a:cubicBezTo>
                      <a:lnTo>
                        <a:pt x="38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399;p3"/>
                <p:cNvSpPr/>
                <p:nvPr/>
              </p:nvSpPr>
              <p:spPr>
                <a:xfrm flipH="1">
                  <a:off x="1172525" y="3895175"/>
                  <a:ext cx="13700" cy="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209" extrusionOk="0">
                      <a:moveTo>
                        <a:pt x="12" y="0"/>
                      </a:moveTo>
                      <a:cubicBezTo>
                        <a:pt x="1" y="0"/>
                        <a:pt x="12" y="11"/>
                        <a:pt x="12" y="22"/>
                      </a:cubicBezTo>
                      <a:cubicBezTo>
                        <a:pt x="12" y="33"/>
                        <a:pt x="23" y="44"/>
                        <a:pt x="23" y="55"/>
                      </a:cubicBezTo>
                      <a:cubicBezTo>
                        <a:pt x="23" y="66"/>
                        <a:pt x="23" y="77"/>
                        <a:pt x="34" y="88"/>
                      </a:cubicBezTo>
                      <a:cubicBezTo>
                        <a:pt x="45" y="99"/>
                        <a:pt x="56" y="110"/>
                        <a:pt x="67" y="121"/>
                      </a:cubicBezTo>
                      <a:cubicBezTo>
                        <a:pt x="78" y="142"/>
                        <a:pt x="88" y="153"/>
                        <a:pt x="99" y="153"/>
                      </a:cubicBezTo>
                      <a:cubicBezTo>
                        <a:pt x="99" y="164"/>
                        <a:pt x="110" y="164"/>
                        <a:pt x="110" y="175"/>
                      </a:cubicBezTo>
                      <a:cubicBezTo>
                        <a:pt x="110" y="175"/>
                        <a:pt x="121" y="186"/>
                        <a:pt x="132" y="186"/>
                      </a:cubicBezTo>
                      <a:cubicBezTo>
                        <a:pt x="132" y="197"/>
                        <a:pt x="132" y="197"/>
                        <a:pt x="143" y="197"/>
                      </a:cubicBezTo>
                      <a:lnTo>
                        <a:pt x="165" y="197"/>
                      </a:lnTo>
                      <a:lnTo>
                        <a:pt x="198" y="208"/>
                      </a:lnTo>
                      <a:lnTo>
                        <a:pt x="351" y="208"/>
                      </a:lnTo>
                      <a:lnTo>
                        <a:pt x="373" y="197"/>
                      </a:lnTo>
                      <a:lnTo>
                        <a:pt x="482" y="197"/>
                      </a:lnTo>
                      <a:lnTo>
                        <a:pt x="504" y="186"/>
                      </a:lnTo>
                      <a:cubicBezTo>
                        <a:pt x="526" y="186"/>
                        <a:pt x="537" y="175"/>
                        <a:pt x="548" y="175"/>
                      </a:cubicBezTo>
                      <a:lnTo>
                        <a:pt x="548" y="153"/>
                      </a:lnTo>
                      <a:lnTo>
                        <a:pt x="537" y="153"/>
                      </a:lnTo>
                      <a:lnTo>
                        <a:pt x="537" y="142"/>
                      </a:lnTo>
                      <a:cubicBezTo>
                        <a:pt x="537" y="142"/>
                        <a:pt x="509" y="128"/>
                        <a:pt x="498" y="128"/>
                      </a:cubicBezTo>
                      <a:cubicBezTo>
                        <a:pt x="495" y="128"/>
                        <a:pt x="493" y="129"/>
                        <a:pt x="493" y="132"/>
                      </a:cubicBezTo>
                      <a:cubicBezTo>
                        <a:pt x="493" y="132"/>
                        <a:pt x="482" y="142"/>
                        <a:pt x="471" y="142"/>
                      </a:cubicBezTo>
                      <a:cubicBezTo>
                        <a:pt x="460" y="153"/>
                        <a:pt x="449" y="153"/>
                        <a:pt x="438" y="164"/>
                      </a:cubicBezTo>
                      <a:lnTo>
                        <a:pt x="340" y="164"/>
                      </a:lnTo>
                      <a:cubicBezTo>
                        <a:pt x="325" y="164"/>
                        <a:pt x="316" y="159"/>
                        <a:pt x="308" y="159"/>
                      </a:cubicBezTo>
                      <a:cubicBezTo>
                        <a:pt x="304" y="159"/>
                        <a:pt x="300" y="161"/>
                        <a:pt x="296" y="164"/>
                      </a:cubicBezTo>
                      <a:cubicBezTo>
                        <a:pt x="285" y="164"/>
                        <a:pt x="285" y="164"/>
                        <a:pt x="285" y="175"/>
                      </a:cubicBezTo>
                      <a:lnTo>
                        <a:pt x="176" y="175"/>
                      </a:lnTo>
                      <a:cubicBezTo>
                        <a:pt x="165" y="175"/>
                        <a:pt x="154" y="164"/>
                        <a:pt x="132" y="164"/>
                      </a:cubicBezTo>
                      <a:cubicBezTo>
                        <a:pt x="121" y="153"/>
                        <a:pt x="110" y="142"/>
                        <a:pt x="99" y="132"/>
                      </a:cubicBezTo>
                      <a:cubicBezTo>
                        <a:pt x="88" y="132"/>
                        <a:pt x="78" y="110"/>
                        <a:pt x="78" y="110"/>
                      </a:cubicBezTo>
                      <a:lnTo>
                        <a:pt x="67" y="110"/>
                      </a:lnTo>
                      <a:lnTo>
                        <a:pt x="67" y="99"/>
                      </a:lnTo>
                      <a:lnTo>
                        <a:pt x="56" y="88"/>
                      </a:lnTo>
                      <a:cubicBezTo>
                        <a:pt x="56" y="77"/>
                        <a:pt x="45" y="77"/>
                        <a:pt x="45" y="66"/>
                      </a:cubicBezTo>
                      <a:cubicBezTo>
                        <a:pt x="45" y="66"/>
                        <a:pt x="34" y="55"/>
                        <a:pt x="34" y="55"/>
                      </a:cubicBezTo>
                      <a:cubicBezTo>
                        <a:pt x="34" y="33"/>
                        <a:pt x="23" y="22"/>
                        <a:pt x="23" y="11"/>
                      </a:cubicBezTo>
                      <a:cubicBezTo>
                        <a:pt x="23" y="11"/>
                        <a:pt x="23" y="0"/>
                        <a:pt x="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0" name="Google Shape;400;p3"/>
              <p:cNvSpPr/>
              <p:nvPr/>
            </p:nvSpPr>
            <p:spPr>
              <a:xfrm rot="10800000" flipH="1">
                <a:off x="8723213" y="1697675"/>
                <a:ext cx="19825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00" extrusionOk="0">
                    <a:moveTo>
                      <a:pt x="393" y="0"/>
                    </a:moveTo>
                    <a:cubicBezTo>
                      <a:pt x="281" y="0"/>
                      <a:pt x="168" y="52"/>
                      <a:pt x="99" y="164"/>
                    </a:cubicBezTo>
                    <a:cubicBezTo>
                      <a:pt x="0" y="328"/>
                      <a:pt x="44" y="536"/>
                      <a:pt x="208" y="645"/>
                    </a:cubicBezTo>
                    <a:cubicBezTo>
                      <a:pt x="268" y="683"/>
                      <a:pt x="333" y="700"/>
                      <a:pt x="395" y="700"/>
                    </a:cubicBezTo>
                    <a:cubicBezTo>
                      <a:pt x="604" y="700"/>
                      <a:pt x="792" y="509"/>
                      <a:pt x="733" y="273"/>
                    </a:cubicBezTo>
                    <a:cubicBezTo>
                      <a:pt x="695" y="97"/>
                      <a:pt x="545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"/>
              <p:cNvSpPr/>
              <p:nvPr/>
            </p:nvSpPr>
            <p:spPr>
              <a:xfrm rot="10800000" flipH="1">
                <a:off x="8956513" y="581375"/>
                <a:ext cx="75575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2550" extrusionOk="0">
                    <a:moveTo>
                      <a:pt x="1600" y="0"/>
                    </a:moveTo>
                    <a:cubicBezTo>
                      <a:pt x="1173" y="0"/>
                      <a:pt x="744" y="209"/>
                      <a:pt x="496" y="651"/>
                    </a:cubicBezTo>
                    <a:cubicBezTo>
                      <a:pt x="0" y="1527"/>
                      <a:pt x="663" y="2549"/>
                      <a:pt x="1586" y="2549"/>
                    </a:cubicBezTo>
                    <a:cubicBezTo>
                      <a:pt x="1700" y="2549"/>
                      <a:pt x="1819" y="2534"/>
                      <a:pt x="1940" y="2500"/>
                    </a:cubicBezTo>
                    <a:cubicBezTo>
                      <a:pt x="2618" y="2314"/>
                      <a:pt x="3023" y="1614"/>
                      <a:pt x="2837" y="936"/>
                    </a:cubicBezTo>
                    <a:cubicBezTo>
                      <a:pt x="2667" y="328"/>
                      <a:pt x="2135" y="0"/>
                      <a:pt x="1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2" name="Google Shape;402;p3"/>
              <p:cNvGrpSpPr/>
              <p:nvPr/>
            </p:nvGrpSpPr>
            <p:grpSpPr>
              <a:xfrm rot="10800000">
                <a:off x="9110313" y="1043038"/>
                <a:ext cx="33675" cy="35675"/>
                <a:chOff x="4304250" y="4768863"/>
                <a:chExt cx="33675" cy="35675"/>
              </a:xfrm>
            </p:grpSpPr>
            <p:sp>
              <p:nvSpPr>
                <p:cNvPr id="403" name="Google Shape;403;p3"/>
                <p:cNvSpPr/>
                <p:nvPr/>
              </p:nvSpPr>
              <p:spPr>
                <a:xfrm>
                  <a:off x="4321750" y="4770213"/>
                  <a:ext cx="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2" extrusionOk="0">
                      <a:moveTo>
                        <a:pt x="1" y="12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ubicBezTo>
                        <a:pt x="1" y="12"/>
                        <a:pt x="1" y="12"/>
                        <a:pt x="1" y="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404;p3"/>
                <p:cNvSpPr/>
                <p:nvPr/>
              </p:nvSpPr>
              <p:spPr>
                <a:xfrm>
                  <a:off x="4304250" y="4768863"/>
                  <a:ext cx="33675" cy="3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" h="1427" extrusionOk="0">
                      <a:moveTo>
                        <a:pt x="690" y="120"/>
                      </a:moveTo>
                      <a:cubicBezTo>
                        <a:pt x="690" y="131"/>
                        <a:pt x="701" y="153"/>
                        <a:pt x="712" y="164"/>
                      </a:cubicBezTo>
                      <a:cubicBezTo>
                        <a:pt x="734" y="175"/>
                        <a:pt x="745" y="186"/>
                        <a:pt x="756" y="197"/>
                      </a:cubicBezTo>
                      <a:cubicBezTo>
                        <a:pt x="766" y="208"/>
                        <a:pt x="788" y="219"/>
                        <a:pt x="799" y="230"/>
                      </a:cubicBezTo>
                      <a:cubicBezTo>
                        <a:pt x="810" y="241"/>
                        <a:pt x="843" y="274"/>
                        <a:pt x="865" y="295"/>
                      </a:cubicBezTo>
                      <a:cubicBezTo>
                        <a:pt x="887" y="317"/>
                        <a:pt x="909" y="339"/>
                        <a:pt x="931" y="361"/>
                      </a:cubicBezTo>
                      <a:lnTo>
                        <a:pt x="952" y="361"/>
                      </a:lnTo>
                      <a:lnTo>
                        <a:pt x="963" y="383"/>
                      </a:lnTo>
                      <a:cubicBezTo>
                        <a:pt x="985" y="394"/>
                        <a:pt x="1007" y="416"/>
                        <a:pt x="1018" y="438"/>
                      </a:cubicBezTo>
                      <a:cubicBezTo>
                        <a:pt x="1040" y="460"/>
                        <a:pt x="1040" y="481"/>
                        <a:pt x="1051" y="492"/>
                      </a:cubicBezTo>
                      <a:cubicBezTo>
                        <a:pt x="1062" y="503"/>
                        <a:pt x="1051" y="503"/>
                        <a:pt x="1051" y="514"/>
                      </a:cubicBezTo>
                      <a:cubicBezTo>
                        <a:pt x="1073" y="536"/>
                        <a:pt x="1073" y="547"/>
                        <a:pt x="1084" y="569"/>
                      </a:cubicBezTo>
                      <a:lnTo>
                        <a:pt x="1084" y="580"/>
                      </a:lnTo>
                      <a:cubicBezTo>
                        <a:pt x="1106" y="613"/>
                        <a:pt x="1127" y="645"/>
                        <a:pt x="1138" y="678"/>
                      </a:cubicBezTo>
                      <a:cubicBezTo>
                        <a:pt x="1149" y="711"/>
                        <a:pt x="1160" y="733"/>
                        <a:pt x="1171" y="755"/>
                      </a:cubicBezTo>
                      <a:cubicBezTo>
                        <a:pt x="1171" y="766"/>
                        <a:pt x="1193" y="810"/>
                        <a:pt x="1193" y="820"/>
                      </a:cubicBezTo>
                      <a:cubicBezTo>
                        <a:pt x="1204" y="853"/>
                        <a:pt x="1204" y="875"/>
                        <a:pt x="1215" y="908"/>
                      </a:cubicBezTo>
                      <a:cubicBezTo>
                        <a:pt x="1215" y="919"/>
                        <a:pt x="1215" y="941"/>
                        <a:pt x="1215" y="963"/>
                      </a:cubicBezTo>
                      <a:cubicBezTo>
                        <a:pt x="1215" y="995"/>
                        <a:pt x="1204" y="1050"/>
                        <a:pt x="1193" y="1094"/>
                      </a:cubicBezTo>
                      <a:cubicBezTo>
                        <a:pt x="1193" y="1105"/>
                        <a:pt x="1182" y="1116"/>
                        <a:pt x="1182" y="1127"/>
                      </a:cubicBezTo>
                      <a:lnTo>
                        <a:pt x="1171" y="1160"/>
                      </a:lnTo>
                      <a:cubicBezTo>
                        <a:pt x="1121" y="1240"/>
                        <a:pt x="1034" y="1292"/>
                        <a:pt x="936" y="1292"/>
                      </a:cubicBezTo>
                      <a:cubicBezTo>
                        <a:pt x="927" y="1292"/>
                        <a:pt x="918" y="1292"/>
                        <a:pt x="909" y="1291"/>
                      </a:cubicBezTo>
                      <a:cubicBezTo>
                        <a:pt x="876" y="1291"/>
                        <a:pt x="832" y="1291"/>
                        <a:pt x="788" y="1269"/>
                      </a:cubicBezTo>
                      <a:cubicBezTo>
                        <a:pt x="723" y="1247"/>
                        <a:pt x="646" y="1225"/>
                        <a:pt x="591" y="1181"/>
                      </a:cubicBezTo>
                      <a:cubicBezTo>
                        <a:pt x="559" y="1170"/>
                        <a:pt x="526" y="1149"/>
                        <a:pt x="493" y="1127"/>
                      </a:cubicBezTo>
                      <a:lnTo>
                        <a:pt x="438" y="1072"/>
                      </a:lnTo>
                      <a:cubicBezTo>
                        <a:pt x="406" y="1039"/>
                        <a:pt x="395" y="1028"/>
                        <a:pt x="362" y="1006"/>
                      </a:cubicBezTo>
                      <a:cubicBezTo>
                        <a:pt x="296" y="941"/>
                        <a:pt x="241" y="875"/>
                        <a:pt x="187" y="810"/>
                      </a:cubicBezTo>
                      <a:cubicBezTo>
                        <a:pt x="187" y="810"/>
                        <a:pt x="176" y="777"/>
                        <a:pt x="176" y="755"/>
                      </a:cubicBezTo>
                      <a:cubicBezTo>
                        <a:pt x="165" y="722"/>
                        <a:pt x="165" y="700"/>
                        <a:pt x="154" y="667"/>
                      </a:cubicBezTo>
                      <a:cubicBezTo>
                        <a:pt x="143" y="635"/>
                        <a:pt x="132" y="613"/>
                        <a:pt x="143" y="580"/>
                      </a:cubicBezTo>
                      <a:cubicBezTo>
                        <a:pt x="143" y="525"/>
                        <a:pt x="165" y="481"/>
                        <a:pt x="187" y="438"/>
                      </a:cubicBezTo>
                      <a:cubicBezTo>
                        <a:pt x="231" y="361"/>
                        <a:pt x="296" y="306"/>
                        <a:pt x="362" y="263"/>
                      </a:cubicBezTo>
                      <a:cubicBezTo>
                        <a:pt x="384" y="252"/>
                        <a:pt x="416" y="241"/>
                        <a:pt x="438" y="230"/>
                      </a:cubicBezTo>
                      <a:cubicBezTo>
                        <a:pt x="493" y="197"/>
                        <a:pt x="548" y="175"/>
                        <a:pt x="613" y="164"/>
                      </a:cubicBezTo>
                      <a:cubicBezTo>
                        <a:pt x="646" y="153"/>
                        <a:pt x="668" y="142"/>
                        <a:pt x="690" y="120"/>
                      </a:cubicBezTo>
                      <a:close/>
                      <a:moveTo>
                        <a:pt x="613" y="0"/>
                      </a:moveTo>
                      <a:cubicBezTo>
                        <a:pt x="570" y="22"/>
                        <a:pt x="537" y="33"/>
                        <a:pt x="493" y="55"/>
                      </a:cubicBezTo>
                      <a:cubicBezTo>
                        <a:pt x="438" y="66"/>
                        <a:pt x="395" y="88"/>
                        <a:pt x="351" y="120"/>
                      </a:cubicBezTo>
                      <a:cubicBezTo>
                        <a:pt x="318" y="131"/>
                        <a:pt x="296" y="164"/>
                        <a:pt x="263" y="186"/>
                      </a:cubicBezTo>
                      <a:cubicBezTo>
                        <a:pt x="231" y="197"/>
                        <a:pt x="209" y="241"/>
                        <a:pt x="165" y="263"/>
                      </a:cubicBezTo>
                      <a:cubicBezTo>
                        <a:pt x="121" y="306"/>
                        <a:pt x="77" y="361"/>
                        <a:pt x="56" y="427"/>
                      </a:cubicBezTo>
                      <a:cubicBezTo>
                        <a:pt x="1" y="569"/>
                        <a:pt x="1" y="722"/>
                        <a:pt x="66" y="864"/>
                      </a:cubicBezTo>
                      <a:cubicBezTo>
                        <a:pt x="77" y="886"/>
                        <a:pt x="99" y="908"/>
                        <a:pt x="110" y="930"/>
                      </a:cubicBezTo>
                      <a:cubicBezTo>
                        <a:pt x="132" y="941"/>
                        <a:pt x="143" y="963"/>
                        <a:pt x="154" y="974"/>
                      </a:cubicBezTo>
                      <a:cubicBezTo>
                        <a:pt x="187" y="1006"/>
                        <a:pt x="209" y="1039"/>
                        <a:pt x="241" y="1072"/>
                      </a:cubicBezTo>
                      <a:cubicBezTo>
                        <a:pt x="406" y="1247"/>
                        <a:pt x="613" y="1378"/>
                        <a:pt x="854" y="1422"/>
                      </a:cubicBezTo>
                      <a:cubicBezTo>
                        <a:pt x="870" y="1425"/>
                        <a:pt x="887" y="1427"/>
                        <a:pt x="905" y="1427"/>
                      </a:cubicBezTo>
                      <a:cubicBezTo>
                        <a:pt x="947" y="1427"/>
                        <a:pt x="993" y="1419"/>
                        <a:pt x="1040" y="1411"/>
                      </a:cubicBezTo>
                      <a:cubicBezTo>
                        <a:pt x="1116" y="1389"/>
                        <a:pt x="1193" y="1345"/>
                        <a:pt x="1248" y="1280"/>
                      </a:cubicBezTo>
                      <a:lnTo>
                        <a:pt x="1259" y="1269"/>
                      </a:lnTo>
                      <a:cubicBezTo>
                        <a:pt x="1281" y="1236"/>
                        <a:pt x="1302" y="1192"/>
                        <a:pt x="1313" y="1149"/>
                      </a:cubicBezTo>
                      <a:cubicBezTo>
                        <a:pt x="1335" y="1072"/>
                        <a:pt x="1346" y="995"/>
                        <a:pt x="1346" y="908"/>
                      </a:cubicBezTo>
                      <a:cubicBezTo>
                        <a:pt x="1335" y="820"/>
                        <a:pt x="1313" y="733"/>
                        <a:pt x="1270" y="656"/>
                      </a:cubicBezTo>
                      <a:cubicBezTo>
                        <a:pt x="1204" y="503"/>
                        <a:pt x="1116" y="372"/>
                        <a:pt x="1018" y="252"/>
                      </a:cubicBezTo>
                      <a:cubicBezTo>
                        <a:pt x="963" y="175"/>
                        <a:pt x="898" y="110"/>
                        <a:pt x="832" y="55"/>
                      </a:cubicBezTo>
                      <a:cubicBezTo>
                        <a:pt x="821" y="33"/>
                        <a:pt x="799" y="22"/>
                        <a:pt x="777" y="22"/>
                      </a:cubicBezTo>
                      <a:cubicBezTo>
                        <a:pt x="756" y="22"/>
                        <a:pt x="745" y="11"/>
                        <a:pt x="745" y="11"/>
                      </a:cubicBezTo>
                      <a:cubicBezTo>
                        <a:pt x="734" y="11"/>
                        <a:pt x="723" y="22"/>
                        <a:pt x="712" y="44"/>
                      </a:cubicBezTo>
                      <a:cubicBezTo>
                        <a:pt x="712" y="44"/>
                        <a:pt x="712" y="55"/>
                        <a:pt x="712" y="55"/>
                      </a:cubicBezTo>
                      <a:lnTo>
                        <a:pt x="712" y="66"/>
                      </a:lnTo>
                      <a:cubicBezTo>
                        <a:pt x="701" y="22"/>
                        <a:pt x="657" y="0"/>
                        <a:pt x="6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405;p3"/>
                <p:cNvSpPr/>
                <p:nvPr/>
              </p:nvSpPr>
              <p:spPr>
                <a:xfrm>
                  <a:off x="4313000" y="4776863"/>
                  <a:ext cx="17525" cy="1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" h="731" extrusionOk="0">
                      <a:moveTo>
                        <a:pt x="444" y="0"/>
                      </a:moveTo>
                      <a:cubicBezTo>
                        <a:pt x="419" y="0"/>
                        <a:pt x="395" y="3"/>
                        <a:pt x="373" y="8"/>
                      </a:cubicBezTo>
                      <a:cubicBezTo>
                        <a:pt x="340" y="8"/>
                        <a:pt x="318" y="8"/>
                        <a:pt x="285" y="19"/>
                      </a:cubicBezTo>
                      <a:cubicBezTo>
                        <a:pt x="285" y="30"/>
                        <a:pt x="274" y="41"/>
                        <a:pt x="263" y="41"/>
                      </a:cubicBezTo>
                      <a:lnTo>
                        <a:pt x="252" y="41"/>
                      </a:lnTo>
                      <a:cubicBezTo>
                        <a:pt x="252" y="41"/>
                        <a:pt x="209" y="63"/>
                        <a:pt x="198" y="74"/>
                      </a:cubicBezTo>
                      <a:lnTo>
                        <a:pt x="154" y="118"/>
                      </a:lnTo>
                      <a:lnTo>
                        <a:pt x="132" y="118"/>
                      </a:lnTo>
                      <a:cubicBezTo>
                        <a:pt x="121" y="129"/>
                        <a:pt x="110" y="140"/>
                        <a:pt x="110" y="150"/>
                      </a:cubicBezTo>
                      <a:cubicBezTo>
                        <a:pt x="99" y="161"/>
                        <a:pt x="88" y="183"/>
                        <a:pt x="77" y="194"/>
                      </a:cubicBezTo>
                      <a:cubicBezTo>
                        <a:pt x="56" y="227"/>
                        <a:pt x="45" y="260"/>
                        <a:pt x="23" y="293"/>
                      </a:cubicBezTo>
                      <a:cubicBezTo>
                        <a:pt x="12" y="325"/>
                        <a:pt x="1" y="347"/>
                        <a:pt x="1" y="380"/>
                      </a:cubicBezTo>
                      <a:lnTo>
                        <a:pt x="1" y="468"/>
                      </a:lnTo>
                      <a:cubicBezTo>
                        <a:pt x="1" y="468"/>
                        <a:pt x="1" y="479"/>
                        <a:pt x="1" y="490"/>
                      </a:cubicBezTo>
                      <a:cubicBezTo>
                        <a:pt x="1" y="500"/>
                        <a:pt x="1" y="511"/>
                        <a:pt x="1" y="522"/>
                      </a:cubicBezTo>
                      <a:lnTo>
                        <a:pt x="12" y="544"/>
                      </a:lnTo>
                      <a:cubicBezTo>
                        <a:pt x="12" y="555"/>
                        <a:pt x="23" y="577"/>
                        <a:pt x="34" y="588"/>
                      </a:cubicBezTo>
                      <a:lnTo>
                        <a:pt x="56" y="621"/>
                      </a:lnTo>
                      <a:cubicBezTo>
                        <a:pt x="66" y="654"/>
                        <a:pt x="77" y="675"/>
                        <a:pt x="88" y="708"/>
                      </a:cubicBezTo>
                      <a:cubicBezTo>
                        <a:pt x="99" y="708"/>
                        <a:pt x="99" y="730"/>
                        <a:pt x="110" y="730"/>
                      </a:cubicBezTo>
                      <a:cubicBezTo>
                        <a:pt x="121" y="719"/>
                        <a:pt x="110" y="697"/>
                        <a:pt x="99" y="675"/>
                      </a:cubicBezTo>
                      <a:cubicBezTo>
                        <a:pt x="88" y="654"/>
                        <a:pt x="77" y="632"/>
                        <a:pt x="66" y="621"/>
                      </a:cubicBezTo>
                      <a:cubicBezTo>
                        <a:pt x="66" y="599"/>
                        <a:pt x="56" y="577"/>
                        <a:pt x="45" y="566"/>
                      </a:cubicBezTo>
                      <a:cubicBezTo>
                        <a:pt x="34" y="533"/>
                        <a:pt x="23" y="500"/>
                        <a:pt x="12" y="468"/>
                      </a:cubicBezTo>
                      <a:cubicBezTo>
                        <a:pt x="12" y="435"/>
                        <a:pt x="12" y="402"/>
                        <a:pt x="12" y="380"/>
                      </a:cubicBezTo>
                      <a:cubicBezTo>
                        <a:pt x="23" y="369"/>
                        <a:pt x="23" y="358"/>
                        <a:pt x="23" y="347"/>
                      </a:cubicBezTo>
                      <a:cubicBezTo>
                        <a:pt x="34" y="336"/>
                        <a:pt x="45" y="315"/>
                        <a:pt x="56" y="304"/>
                      </a:cubicBezTo>
                      <a:lnTo>
                        <a:pt x="66" y="282"/>
                      </a:lnTo>
                      <a:cubicBezTo>
                        <a:pt x="77" y="271"/>
                        <a:pt x="77" y="249"/>
                        <a:pt x="88" y="238"/>
                      </a:cubicBezTo>
                      <a:cubicBezTo>
                        <a:pt x="99" y="227"/>
                        <a:pt x="110" y="205"/>
                        <a:pt x="121" y="194"/>
                      </a:cubicBezTo>
                      <a:cubicBezTo>
                        <a:pt x="143" y="172"/>
                        <a:pt x="154" y="161"/>
                        <a:pt x="176" y="140"/>
                      </a:cubicBezTo>
                      <a:lnTo>
                        <a:pt x="187" y="140"/>
                      </a:lnTo>
                      <a:lnTo>
                        <a:pt x="198" y="129"/>
                      </a:lnTo>
                      <a:lnTo>
                        <a:pt x="220" y="118"/>
                      </a:lnTo>
                      <a:cubicBezTo>
                        <a:pt x="241" y="96"/>
                        <a:pt x="263" y="85"/>
                        <a:pt x="274" y="85"/>
                      </a:cubicBezTo>
                      <a:lnTo>
                        <a:pt x="318" y="74"/>
                      </a:lnTo>
                      <a:lnTo>
                        <a:pt x="340" y="63"/>
                      </a:lnTo>
                      <a:lnTo>
                        <a:pt x="373" y="52"/>
                      </a:lnTo>
                      <a:cubicBezTo>
                        <a:pt x="395" y="41"/>
                        <a:pt x="406" y="41"/>
                        <a:pt x="416" y="41"/>
                      </a:cubicBezTo>
                      <a:lnTo>
                        <a:pt x="460" y="41"/>
                      </a:lnTo>
                      <a:lnTo>
                        <a:pt x="504" y="52"/>
                      </a:lnTo>
                      <a:cubicBezTo>
                        <a:pt x="515" y="52"/>
                        <a:pt x="526" y="63"/>
                        <a:pt x="537" y="63"/>
                      </a:cubicBezTo>
                      <a:lnTo>
                        <a:pt x="559" y="74"/>
                      </a:lnTo>
                      <a:cubicBezTo>
                        <a:pt x="570" y="85"/>
                        <a:pt x="570" y="85"/>
                        <a:pt x="581" y="96"/>
                      </a:cubicBezTo>
                      <a:lnTo>
                        <a:pt x="591" y="107"/>
                      </a:lnTo>
                      <a:cubicBezTo>
                        <a:pt x="613" y="118"/>
                        <a:pt x="624" y="140"/>
                        <a:pt x="635" y="150"/>
                      </a:cubicBezTo>
                      <a:cubicBezTo>
                        <a:pt x="646" y="172"/>
                        <a:pt x="646" y="194"/>
                        <a:pt x="657" y="227"/>
                      </a:cubicBezTo>
                      <a:lnTo>
                        <a:pt x="679" y="238"/>
                      </a:lnTo>
                      <a:cubicBezTo>
                        <a:pt x="679" y="232"/>
                        <a:pt x="682" y="232"/>
                        <a:pt x="684" y="232"/>
                      </a:cubicBezTo>
                      <a:cubicBezTo>
                        <a:pt x="687" y="232"/>
                        <a:pt x="690" y="232"/>
                        <a:pt x="690" y="227"/>
                      </a:cubicBezTo>
                      <a:lnTo>
                        <a:pt x="701" y="227"/>
                      </a:lnTo>
                      <a:cubicBezTo>
                        <a:pt x="701" y="216"/>
                        <a:pt x="701" y="216"/>
                        <a:pt x="701" y="216"/>
                      </a:cubicBezTo>
                      <a:lnTo>
                        <a:pt x="701" y="205"/>
                      </a:lnTo>
                      <a:lnTo>
                        <a:pt x="701" y="183"/>
                      </a:lnTo>
                      <a:cubicBezTo>
                        <a:pt x="701" y="172"/>
                        <a:pt x="690" y="150"/>
                        <a:pt x="668" y="129"/>
                      </a:cubicBezTo>
                      <a:cubicBezTo>
                        <a:pt x="657" y="107"/>
                        <a:pt x="635" y="96"/>
                        <a:pt x="613" y="74"/>
                      </a:cubicBezTo>
                      <a:lnTo>
                        <a:pt x="602" y="63"/>
                      </a:lnTo>
                      <a:lnTo>
                        <a:pt x="581" y="63"/>
                      </a:lnTo>
                      <a:lnTo>
                        <a:pt x="570" y="52"/>
                      </a:lnTo>
                      <a:lnTo>
                        <a:pt x="526" y="19"/>
                      </a:lnTo>
                      <a:cubicBezTo>
                        <a:pt x="526" y="19"/>
                        <a:pt x="515" y="19"/>
                        <a:pt x="515" y="8"/>
                      </a:cubicBezTo>
                      <a:cubicBezTo>
                        <a:pt x="493" y="3"/>
                        <a:pt x="468" y="0"/>
                        <a:pt x="4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6" name="Google Shape;406;p3"/>
              <p:cNvGrpSpPr/>
              <p:nvPr/>
            </p:nvGrpSpPr>
            <p:grpSpPr>
              <a:xfrm rot="10800000">
                <a:off x="8690513" y="1346738"/>
                <a:ext cx="123900" cy="117750"/>
                <a:chOff x="4877375" y="4089763"/>
                <a:chExt cx="123900" cy="117750"/>
              </a:xfrm>
            </p:grpSpPr>
            <p:sp>
              <p:nvSpPr>
                <p:cNvPr id="407" name="Google Shape;407;p3"/>
                <p:cNvSpPr/>
                <p:nvPr/>
              </p:nvSpPr>
              <p:spPr>
                <a:xfrm>
                  <a:off x="4894050" y="4101963"/>
                  <a:ext cx="575" cy="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33" extrusionOk="0">
                      <a:moveTo>
                        <a:pt x="1" y="0"/>
                      </a:moveTo>
                      <a:cubicBezTo>
                        <a:pt x="1" y="0"/>
                        <a:pt x="12" y="11"/>
                        <a:pt x="12" y="11"/>
                      </a:cubicBezTo>
                      <a:lnTo>
                        <a:pt x="23" y="33"/>
                      </a:lnTo>
                      <a:cubicBezTo>
                        <a:pt x="23" y="22"/>
                        <a:pt x="12" y="11"/>
                        <a:pt x="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8;p3"/>
                <p:cNvSpPr/>
                <p:nvPr/>
              </p:nvSpPr>
              <p:spPr>
                <a:xfrm>
                  <a:off x="4896525" y="4109338"/>
                  <a:ext cx="7675" cy="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" h="395" extrusionOk="0">
                      <a:moveTo>
                        <a:pt x="121" y="0"/>
                      </a:moveTo>
                      <a:cubicBezTo>
                        <a:pt x="121" y="66"/>
                        <a:pt x="110" y="132"/>
                        <a:pt x="88" y="208"/>
                      </a:cubicBezTo>
                      <a:cubicBezTo>
                        <a:pt x="55" y="274"/>
                        <a:pt x="22" y="328"/>
                        <a:pt x="0" y="394"/>
                      </a:cubicBezTo>
                      <a:cubicBezTo>
                        <a:pt x="33" y="339"/>
                        <a:pt x="77" y="274"/>
                        <a:pt x="121" y="219"/>
                      </a:cubicBezTo>
                      <a:cubicBezTo>
                        <a:pt x="175" y="143"/>
                        <a:pt x="241" y="77"/>
                        <a:pt x="306" y="22"/>
                      </a:cubicBezTo>
                      <a:cubicBezTo>
                        <a:pt x="300" y="19"/>
                        <a:pt x="293" y="18"/>
                        <a:pt x="285" y="18"/>
                      </a:cubicBezTo>
                      <a:cubicBezTo>
                        <a:pt x="266" y="18"/>
                        <a:pt x="245" y="25"/>
                        <a:pt x="230" y="33"/>
                      </a:cubicBezTo>
                      <a:cubicBezTo>
                        <a:pt x="186" y="33"/>
                        <a:pt x="142" y="22"/>
                        <a:pt x="1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409;p3"/>
                <p:cNvSpPr/>
                <p:nvPr/>
              </p:nvSpPr>
              <p:spPr>
                <a:xfrm>
                  <a:off x="4991125" y="4156088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11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10;p3"/>
                <p:cNvSpPr/>
                <p:nvPr/>
              </p:nvSpPr>
              <p:spPr>
                <a:xfrm>
                  <a:off x="4877375" y="4089763"/>
                  <a:ext cx="123900" cy="11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6" h="4710" extrusionOk="0">
                      <a:moveTo>
                        <a:pt x="1794" y="488"/>
                      </a:moveTo>
                      <a:cubicBezTo>
                        <a:pt x="1882" y="510"/>
                        <a:pt x="1958" y="532"/>
                        <a:pt x="2035" y="554"/>
                      </a:cubicBezTo>
                      <a:cubicBezTo>
                        <a:pt x="2177" y="597"/>
                        <a:pt x="2319" y="652"/>
                        <a:pt x="2451" y="718"/>
                      </a:cubicBezTo>
                      <a:cubicBezTo>
                        <a:pt x="2483" y="740"/>
                        <a:pt x="2527" y="783"/>
                        <a:pt x="2571" y="805"/>
                      </a:cubicBezTo>
                      <a:cubicBezTo>
                        <a:pt x="2604" y="827"/>
                        <a:pt x="2637" y="838"/>
                        <a:pt x="2658" y="860"/>
                      </a:cubicBezTo>
                      <a:cubicBezTo>
                        <a:pt x="2691" y="882"/>
                        <a:pt x="2713" y="904"/>
                        <a:pt x="2735" y="926"/>
                      </a:cubicBezTo>
                      <a:cubicBezTo>
                        <a:pt x="2855" y="1013"/>
                        <a:pt x="2965" y="1122"/>
                        <a:pt x="3063" y="1232"/>
                      </a:cubicBezTo>
                      <a:cubicBezTo>
                        <a:pt x="3140" y="1330"/>
                        <a:pt x="3205" y="1451"/>
                        <a:pt x="3260" y="1571"/>
                      </a:cubicBezTo>
                      <a:cubicBezTo>
                        <a:pt x="3282" y="1593"/>
                        <a:pt x="3304" y="1615"/>
                        <a:pt x="3304" y="1626"/>
                      </a:cubicBezTo>
                      <a:lnTo>
                        <a:pt x="3544" y="1844"/>
                      </a:lnTo>
                      <a:cubicBezTo>
                        <a:pt x="3588" y="1899"/>
                        <a:pt x="3632" y="1965"/>
                        <a:pt x="3676" y="2019"/>
                      </a:cubicBezTo>
                      <a:cubicBezTo>
                        <a:pt x="3785" y="2151"/>
                        <a:pt x="3905" y="2271"/>
                        <a:pt x="4036" y="2380"/>
                      </a:cubicBezTo>
                      <a:lnTo>
                        <a:pt x="4157" y="2490"/>
                      </a:lnTo>
                      <a:lnTo>
                        <a:pt x="4168" y="2511"/>
                      </a:lnTo>
                      <a:cubicBezTo>
                        <a:pt x="4190" y="2533"/>
                        <a:pt x="4222" y="2566"/>
                        <a:pt x="4244" y="2588"/>
                      </a:cubicBezTo>
                      <a:lnTo>
                        <a:pt x="4310" y="2654"/>
                      </a:lnTo>
                      <a:lnTo>
                        <a:pt x="4244" y="2708"/>
                      </a:lnTo>
                      <a:lnTo>
                        <a:pt x="4211" y="2752"/>
                      </a:lnTo>
                      <a:cubicBezTo>
                        <a:pt x="4190" y="2774"/>
                        <a:pt x="4168" y="2796"/>
                        <a:pt x="4157" y="2829"/>
                      </a:cubicBezTo>
                      <a:cubicBezTo>
                        <a:pt x="4135" y="2861"/>
                        <a:pt x="4124" y="2905"/>
                        <a:pt x="4113" y="2938"/>
                      </a:cubicBezTo>
                      <a:lnTo>
                        <a:pt x="4058" y="3190"/>
                      </a:lnTo>
                      <a:lnTo>
                        <a:pt x="4026" y="3310"/>
                      </a:lnTo>
                      <a:lnTo>
                        <a:pt x="4026" y="3343"/>
                      </a:lnTo>
                      <a:lnTo>
                        <a:pt x="4026" y="3354"/>
                      </a:lnTo>
                      <a:cubicBezTo>
                        <a:pt x="4026" y="3365"/>
                        <a:pt x="4015" y="3376"/>
                        <a:pt x="4015" y="3386"/>
                      </a:cubicBezTo>
                      <a:cubicBezTo>
                        <a:pt x="4004" y="3397"/>
                        <a:pt x="3993" y="3408"/>
                        <a:pt x="3982" y="3408"/>
                      </a:cubicBezTo>
                      <a:lnTo>
                        <a:pt x="3949" y="3452"/>
                      </a:lnTo>
                      <a:cubicBezTo>
                        <a:pt x="3894" y="3496"/>
                        <a:pt x="3829" y="3551"/>
                        <a:pt x="3774" y="3583"/>
                      </a:cubicBezTo>
                      <a:cubicBezTo>
                        <a:pt x="3566" y="3736"/>
                        <a:pt x="3347" y="3857"/>
                        <a:pt x="3118" y="3955"/>
                      </a:cubicBezTo>
                      <a:cubicBezTo>
                        <a:pt x="3019" y="4010"/>
                        <a:pt x="2910" y="4054"/>
                        <a:pt x="2801" y="4065"/>
                      </a:cubicBezTo>
                      <a:cubicBezTo>
                        <a:pt x="2768" y="4070"/>
                        <a:pt x="2721" y="4070"/>
                        <a:pt x="2676" y="4070"/>
                      </a:cubicBezTo>
                      <a:cubicBezTo>
                        <a:pt x="2631" y="4070"/>
                        <a:pt x="2587" y="4070"/>
                        <a:pt x="2560" y="4076"/>
                      </a:cubicBezTo>
                      <a:cubicBezTo>
                        <a:pt x="2462" y="4086"/>
                        <a:pt x="2363" y="4086"/>
                        <a:pt x="2276" y="4086"/>
                      </a:cubicBezTo>
                      <a:cubicBezTo>
                        <a:pt x="2122" y="4076"/>
                        <a:pt x="1980" y="4032"/>
                        <a:pt x="1849" y="3977"/>
                      </a:cubicBezTo>
                      <a:cubicBezTo>
                        <a:pt x="1777" y="3997"/>
                        <a:pt x="1701" y="4013"/>
                        <a:pt x="1649" y="4013"/>
                      </a:cubicBezTo>
                      <a:cubicBezTo>
                        <a:pt x="1615" y="4013"/>
                        <a:pt x="1591" y="4006"/>
                        <a:pt x="1587" y="3988"/>
                      </a:cubicBezTo>
                      <a:cubicBezTo>
                        <a:pt x="1576" y="3933"/>
                        <a:pt x="1663" y="3944"/>
                        <a:pt x="1707" y="3911"/>
                      </a:cubicBezTo>
                      <a:cubicBezTo>
                        <a:pt x="1652" y="3879"/>
                        <a:pt x="1608" y="3846"/>
                        <a:pt x="1554" y="3813"/>
                      </a:cubicBezTo>
                      <a:cubicBezTo>
                        <a:pt x="1499" y="3769"/>
                        <a:pt x="1444" y="3726"/>
                        <a:pt x="1401" y="3660"/>
                      </a:cubicBezTo>
                      <a:cubicBezTo>
                        <a:pt x="1346" y="3572"/>
                        <a:pt x="1269" y="3496"/>
                        <a:pt x="1193" y="3419"/>
                      </a:cubicBezTo>
                      <a:cubicBezTo>
                        <a:pt x="1116" y="3354"/>
                        <a:pt x="1051" y="3277"/>
                        <a:pt x="1007" y="3179"/>
                      </a:cubicBezTo>
                      <a:cubicBezTo>
                        <a:pt x="985" y="3135"/>
                        <a:pt x="974" y="3102"/>
                        <a:pt x="941" y="3058"/>
                      </a:cubicBezTo>
                      <a:lnTo>
                        <a:pt x="897" y="2916"/>
                      </a:lnTo>
                      <a:cubicBezTo>
                        <a:pt x="854" y="2840"/>
                        <a:pt x="821" y="2752"/>
                        <a:pt x="788" y="2665"/>
                      </a:cubicBezTo>
                      <a:lnTo>
                        <a:pt x="788" y="2665"/>
                      </a:lnTo>
                      <a:cubicBezTo>
                        <a:pt x="788" y="2686"/>
                        <a:pt x="799" y="2708"/>
                        <a:pt x="810" y="2741"/>
                      </a:cubicBezTo>
                      <a:cubicBezTo>
                        <a:pt x="810" y="2785"/>
                        <a:pt x="799" y="2785"/>
                        <a:pt x="799" y="2840"/>
                      </a:cubicBezTo>
                      <a:cubicBezTo>
                        <a:pt x="755" y="2861"/>
                        <a:pt x="733" y="2894"/>
                        <a:pt x="712" y="2938"/>
                      </a:cubicBezTo>
                      <a:cubicBezTo>
                        <a:pt x="690" y="2938"/>
                        <a:pt x="668" y="2949"/>
                        <a:pt x="646" y="2960"/>
                      </a:cubicBezTo>
                      <a:cubicBezTo>
                        <a:pt x="646" y="3004"/>
                        <a:pt x="602" y="2960"/>
                        <a:pt x="602" y="3015"/>
                      </a:cubicBezTo>
                      <a:lnTo>
                        <a:pt x="504" y="2916"/>
                      </a:lnTo>
                      <a:cubicBezTo>
                        <a:pt x="482" y="2752"/>
                        <a:pt x="493" y="2588"/>
                        <a:pt x="515" y="2424"/>
                      </a:cubicBezTo>
                      <a:cubicBezTo>
                        <a:pt x="526" y="2282"/>
                        <a:pt x="515" y="2140"/>
                        <a:pt x="537" y="1997"/>
                      </a:cubicBezTo>
                      <a:cubicBezTo>
                        <a:pt x="537" y="1954"/>
                        <a:pt x="558" y="1910"/>
                        <a:pt x="569" y="1855"/>
                      </a:cubicBezTo>
                      <a:cubicBezTo>
                        <a:pt x="569" y="1811"/>
                        <a:pt x="580" y="1724"/>
                        <a:pt x="591" y="1647"/>
                      </a:cubicBezTo>
                      <a:cubicBezTo>
                        <a:pt x="602" y="1615"/>
                        <a:pt x="624" y="1571"/>
                        <a:pt x="635" y="1538"/>
                      </a:cubicBezTo>
                      <a:cubicBezTo>
                        <a:pt x="657" y="1429"/>
                        <a:pt x="701" y="1330"/>
                        <a:pt x="744" y="1243"/>
                      </a:cubicBezTo>
                      <a:cubicBezTo>
                        <a:pt x="755" y="1221"/>
                        <a:pt x="766" y="1199"/>
                        <a:pt x="777" y="1177"/>
                      </a:cubicBezTo>
                      <a:cubicBezTo>
                        <a:pt x="799" y="1111"/>
                        <a:pt x="832" y="1046"/>
                        <a:pt x="865" y="980"/>
                      </a:cubicBezTo>
                      <a:cubicBezTo>
                        <a:pt x="887" y="915"/>
                        <a:pt x="897" y="849"/>
                        <a:pt x="897" y="772"/>
                      </a:cubicBezTo>
                      <a:cubicBezTo>
                        <a:pt x="914" y="797"/>
                        <a:pt x="943" y="809"/>
                        <a:pt x="974" y="809"/>
                      </a:cubicBezTo>
                      <a:cubicBezTo>
                        <a:pt x="985" y="809"/>
                        <a:pt x="996" y="808"/>
                        <a:pt x="1007" y="805"/>
                      </a:cubicBezTo>
                      <a:cubicBezTo>
                        <a:pt x="1029" y="794"/>
                        <a:pt x="1062" y="794"/>
                        <a:pt x="1083" y="794"/>
                      </a:cubicBezTo>
                      <a:lnTo>
                        <a:pt x="1094" y="783"/>
                      </a:lnTo>
                      <a:cubicBezTo>
                        <a:pt x="1160" y="707"/>
                        <a:pt x="1237" y="641"/>
                        <a:pt x="1324" y="597"/>
                      </a:cubicBezTo>
                      <a:cubicBezTo>
                        <a:pt x="1401" y="565"/>
                        <a:pt x="1477" y="532"/>
                        <a:pt x="1554" y="521"/>
                      </a:cubicBezTo>
                      <a:cubicBezTo>
                        <a:pt x="1630" y="499"/>
                        <a:pt x="1718" y="488"/>
                        <a:pt x="1794" y="488"/>
                      </a:cubicBezTo>
                      <a:close/>
                      <a:moveTo>
                        <a:pt x="1240" y="0"/>
                      </a:moveTo>
                      <a:cubicBezTo>
                        <a:pt x="1140" y="0"/>
                        <a:pt x="1038" y="8"/>
                        <a:pt x="941" y="29"/>
                      </a:cubicBezTo>
                      <a:cubicBezTo>
                        <a:pt x="854" y="40"/>
                        <a:pt x="777" y="83"/>
                        <a:pt x="722" y="138"/>
                      </a:cubicBezTo>
                      <a:cubicBezTo>
                        <a:pt x="657" y="193"/>
                        <a:pt x="635" y="182"/>
                        <a:pt x="624" y="226"/>
                      </a:cubicBezTo>
                      <a:cubicBezTo>
                        <a:pt x="602" y="280"/>
                        <a:pt x="602" y="346"/>
                        <a:pt x="635" y="401"/>
                      </a:cubicBezTo>
                      <a:cubicBezTo>
                        <a:pt x="646" y="433"/>
                        <a:pt x="657" y="466"/>
                        <a:pt x="679" y="499"/>
                      </a:cubicBezTo>
                      <a:cubicBezTo>
                        <a:pt x="679" y="510"/>
                        <a:pt x="679" y="510"/>
                        <a:pt x="690" y="521"/>
                      </a:cubicBezTo>
                      <a:lnTo>
                        <a:pt x="679" y="510"/>
                      </a:lnTo>
                      <a:cubicBezTo>
                        <a:pt x="679" y="510"/>
                        <a:pt x="668" y="510"/>
                        <a:pt x="657" y="499"/>
                      </a:cubicBezTo>
                      <a:cubicBezTo>
                        <a:pt x="615" y="465"/>
                        <a:pt x="548" y="448"/>
                        <a:pt x="479" y="448"/>
                      </a:cubicBezTo>
                      <a:cubicBezTo>
                        <a:pt x="368" y="448"/>
                        <a:pt x="249" y="492"/>
                        <a:pt x="208" y="586"/>
                      </a:cubicBezTo>
                      <a:cubicBezTo>
                        <a:pt x="154" y="740"/>
                        <a:pt x="99" y="904"/>
                        <a:pt x="77" y="1068"/>
                      </a:cubicBezTo>
                      <a:cubicBezTo>
                        <a:pt x="33" y="1232"/>
                        <a:pt x="1" y="1407"/>
                        <a:pt x="1" y="1582"/>
                      </a:cubicBezTo>
                      <a:cubicBezTo>
                        <a:pt x="1" y="1713"/>
                        <a:pt x="55" y="1855"/>
                        <a:pt x="55" y="1976"/>
                      </a:cubicBezTo>
                      <a:cubicBezTo>
                        <a:pt x="55" y="2107"/>
                        <a:pt x="99" y="2249"/>
                        <a:pt x="99" y="2391"/>
                      </a:cubicBezTo>
                      <a:cubicBezTo>
                        <a:pt x="99" y="2501"/>
                        <a:pt x="121" y="2610"/>
                        <a:pt x="154" y="2708"/>
                      </a:cubicBezTo>
                      <a:cubicBezTo>
                        <a:pt x="187" y="2818"/>
                        <a:pt x="241" y="2916"/>
                        <a:pt x="285" y="3015"/>
                      </a:cubicBezTo>
                      <a:cubicBezTo>
                        <a:pt x="318" y="3135"/>
                        <a:pt x="362" y="3244"/>
                        <a:pt x="416" y="3354"/>
                      </a:cubicBezTo>
                      <a:lnTo>
                        <a:pt x="613" y="3682"/>
                      </a:lnTo>
                      <a:cubicBezTo>
                        <a:pt x="635" y="3736"/>
                        <a:pt x="679" y="3791"/>
                        <a:pt x="712" y="3846"/>
                      </a:cubicBezTo>
                      <a:cubicBezTo>
                        <a:pt x="755" y="3890"/>
                        <a:pt x="799" y="3944"/>
                        <a:pt x="843" y="3977"/>
                      </a:cubicBezTo>
                      <a:cubicBezTo>
                        <a:pt x="919" y="4076"/>
                        <a:pt x="1018" y="4174"/>
                        <a:pt x="1116" y="4251"/>
                      </a:cubicBezTo>
                      <a:cubicBezTo>
                        <a:pt x="1368" y="4469"/>
                        <a:pt x="1674" y="4600"/>
                        <a:pt x="2002" y="4666"/>
                      </a:cubicBezTo>
                      <a:cubicBezTo>
                        <a:pt x="2150" y="4695"/>
                        <a:pt x="2298" y="4709"/>
                        <a:pt x="2446" y="4709"/>
                      </a:cubicBezTo>
                      <a:cubicBezTo>
                        <a:pt x="2748" y="4709"/>
                        <a:pt x="3047" y="4649"/>
                        <a:pt x="3326" y="4524"/>
                      </a:cubicBezTo>
                      <a:cubicBezTo>
                        <a:pt x="3708" y="4360"/>
                        <a:pt x="4058" y="4119"/>
                        <a:pt x="4354" y="3835"/>
                      </a:cubicBezTo>
                      <a:lnTo>
                        <a:pt x="4518" y="3682"/>
                      </a:lnTo>
                      <a:cubicBezTo>
                        <a:pt x="4540" y="3649"/>
                        <a:pt x="4551" y="3605"/>
                        <a:pt x="4561" y="3572"/>
                      </a:cubicBezTo>
                      <a:lnTo>
                        <a:pt x="4583" y="3463"/>
                      </a:lnTo>
                      <a:lnTo>
                        <a:pt x="4660" y="3179"/>
                      </a:lnTo>
                      <a:cubicBezTo>
                        <a:pt x="4660" y="3168"/>
                        <a:pt x="4671" y="3146"/>
                        <a:pt x="4682" y="3135"/>
                      </a:cubicBezTo>
                      <a:cubicBezTo>
                        <a:pt x="4682" y="3124"/>
                        <a:pt x="4682" y="3113"/>
                        <a:pt x="4682" y="3102"/>
                      </a:cubicBezTo>
                      <a:lnTo>
                        <a:pt x="4868" y="2894"/>
                      </a:lnTo>
                      <a:cubicBezTo>
                        <a:pt x="4901" y="2851"/>
                        <a:pt x="4922" y="2807"/>
                        <a:pt x="4933" y="2752"/>
                      </a:cubicBezTo>
                      <a:cubicBezTo>
                        <a:pt x="4955" y="2686"/>
                        <a:pt x="4955" y="2621"/>
                        <a:pt x="4933" y="2544"/>
                      </a:cubicBezTo>
                      <a:cubicBezTo>
                        <a:pt x="4911" y="2468"/>
                        <a:pt x="4868" y="2391"/>
                        <a:pt x="4824" y="2315"/>
                      </a:cubicBezTo>
                      <a:lnTo>
                        <a:pt x="4791" y="2282"/>
                      </a:lnTo>
                      <a:cubicBezTo>
                        <a:pt x="4704" y="2183"/>
                        <a:pt x="4616" y="2085"/>
                        <a:pt x="4518" y="2008"/>
                      </a:cubicBezTo>
                      <a:cubicBezTo>
                        <a:pt x="4343" y="1833"/>
                        <a:pt x="4168" y="1658"/>
                        <a:pt x="4015" y="1472"/>
                      </a:cubicBezTo>
                      <a:cubicBezTo>
                        <a:pt x="3840" y="1254"/>
                        <a:pt x="3621" y="1057"/>
                        <a:pt x="3446" y="860"/>
                      </a:cubicBezTo>
                      <a:lnTo>
                        <a:pt x="3183" y="565"/>
                      </a:lnTo>
                      <a:lnTo>
                        <a:pt x="2997" y="357"/>
                      </a:lnTo>
                      <a:lnTo>
                        <a:pt x="2976" y="324"/>
                      </a:lnTo>
                      <a:cubicBezTo>
                        <a:pt x="2965" y="313"/>
                        <a:pt x="2943" y="313"/>
                        <a:pt x="2932" y="313"/>
                      </a:cubicBezTo>
                      <a:lnTo>
                        <a:pt x="2855" y="291"/>
                      </a:lnTo>
                      <a:lnTo>
                        <a:pt x="2724" y="258"/>
                      </a:lnTo>
                      <a:lnTo>
                        <a:pt x="2319" y="138"/>
                      </a:lnTo>
                      <a:cubicBezTo>
                        <a:pt x="2177" y="116"/>
                        <a:pt x="2035" y="94"/>
                        <a:pt x="1893" y="83"/>
                      </a:cubicBezTo>
                      <a:lnTo>
                        <a:pt x="1412" y="7"/>
                      </a:lnTo>
                      <a:cubicBezTo>
                        <a:pt x="1355" y="3"/>
                        <a:pt x="1298" y="0"/>
                        <a:pt x="12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411;p3"/>
                <p:cNvSpPr/>
                <p:nvPr/>
              </p:nvSpPr>
              <p:spPr>
                <a:xfrm>
                  <a:off x="4889400" y="4102113"/>
                  <a:ext cx="71125" cy="8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5" h="3514" extrusionOk="0">
                      <a:moveTo>
                        <a:pt x="1241" y="1"/>
                      </a:moveTo>
                      <a:cubicBezTo>
                        <a:pt x="1184" y="1"/>
                        <a:pt x="1126" y="11"/>
                        <a:pt x="1062" y="27"/>
                      </a:cubicBezTo>
                      <a:cubicBezTo>
                        <a:pt x="985" y="38"/>
                        <a:pt x="909" y="71"/>
                        <a:pt x="843" y="103"/>
                      </a:cubicBezTo>
                      <a:cubicBezTo>
                        <a:pt x="756" y="158"/>
                        <a:pt x="679" y="224"/>
                        <a:pt x="602" y="289"/>
                      </a:cubicBezTo>
                      <a:lnTo>
                        <a:pt x="591" y="300"/>
                      </a:lnTo>
                      <a:cubicBezTo>
                        <a:pt x="526" y="366"/>
                        <a:pt x="460" y="432"/>
                        <a:pt x="406" y="508"/>
                      </a:cubicBezTo>
                      <a:cubicBezTo>
                        <a:pt x="362" y="563"/>
                        <a:pt x="329" y="617"/>
                        <a:pt x="285" y="683"/>
                      </a:cubicBezTo>
                      <a:cubicBezTo>
                        <a:pt x="274" y="705"/>
                        <a:pt x="263" y="727"/>
                        <a:pt x="252" y="749"/>
                      </a:cubicBezTo>
                      <a:cubicBezTo>
                        <a:pt x="209" y="847"/>
                        <a:pt x="165" y="946"/>
                        <a:pt x="143" y="1044"/>
                      </a:cubicBezTo>
                      <a:cubicBezTo>
                        <a:pt x="132" y="1088"/>
                        <a:pt x="110" y="1121"/>
                        <a:pt x="99" y="1164"/>
                      </a:cubicBezTo>
                      <a:cubicBezTo>
                        <a:pt x="88" y="1230"/>
                        <a:pt x="88" y="1296"/>
                        <a:pt x="77" y="1361"/>
                      </a:cubicBezTo>
                      <a:cubicBezTo>
                        <a:pt x="66" y="1438"/>
                        <a:pt x="56" y="1460"/>
                        <a:pt x="56" y="1514"/>
                      </a:cubicBezTo>
                      <a:cubicBezTo>
                        <a:pt x="34" y="1646"/>
                        <a:pt x="45" y="1799"/>
                        <a:pt x="34" y="1930"/>
                      </a:cubicBezTo>
                      <a:cubicBezTo>
                        <a:pt x="1" y="2094"/>
                        <a:pt x="1" y="2258"/>
                        <a:pt x="12" y="2433"/>
                      </a:cubicBezTo>
                      <a:lnTo>
                        <a:pt x="110" y="2532"/>
                      </a:lnTo>
                      <a:cubicBezTo>
                        <a:pt x="110" y="2477"/>
                        <a:pt x="154" y="2521"/>
                        <a:pt x="154" y="2477"/>
                      </a:cubicBezTo>
                      <a:cubicBezTo>
                        <a:pt x="176" y="2455"/>
                        <a:pt x="198" y="2455"/>
                        <a:pt x="220" y="2444"/>
                      </a:cubicBezTo>
                      <a:cubicBezTo>
                        <a:pt x="241" y="2400"/>
                        <a:pt x="274" y="2367"/>
                        <a:pt x="307" y="2346"/>
                      </a:cubicBezTo>
                      <a:cubicBezTo>
                        <a:pt x="307" y="2302"/>
                        <a:pt x="318" y="2291"/>
                        <a:pt x="318" y="2247"/>
                      </a:cubicBezTo>
                      <a:cubicBezTo>
                        <a:pt x="307" y="2225"/>
                        <a:pt x="296" y="2203"/>
                        <a:pt x="296" y="2171"/>
                      </a:cubicBezTo>
                      <a:cubicBezTo>
                        <a:pt x="285" y="2083"/>
                        <a:pt x="274" y="1996"/>
                        <a:pt x="274" y="1908"/>
                      </a:cubicBezTo>
                      <a:cubicBezTo>
                        <a:pt x="274" y="1744"/>
                        <a:pt x="252" y="1613"/>
                        <a:pt x="252" y="1482"/>
                      </a:cubicBezTo>
                      <a:cubicBezTo>
                        <a:pt x="252" y="1438"/>
                        <a:pt x="274" y="1394"/>
                        <a:pt x="285" y="1350"/>
                      </a:cubicBezTo>
                      <a:cubicBezTo>
                        <a:pt x="296" y="1296"/>
                        <a:pt x="285" y="1230"/>
                        <a:pt x="296" y="1164"/>
                      </a:cubicBezTo>
                      <a:cubicBezTo>
                        <a:pt x="318" y="1088"/>
                        <a:pt x="340" y="1000"/>
                        <a:pt x="373" y="924"/>
                      </a:cubicBezTo>
                      <a:cubicBezTo>
                        <a:pt x="395" y="902"/>
                        <a:pt x="416" y="880"/>
                        <a:pt x="427" y="858"/>
                      </a:cubicBezTo>
                      <a:cubicBezTo>
                        <a:pt x="427" y="847"/>
                        <a:pt x="427" y="836"/>
                        <a:pt x="427" y="825"/>
                      </a:cubicBezTo>
                      <a:cubicBezTo>
                        <a:pt x="427" y="803"/>
                        <a:pt x="438" y="803"/>
                        <a:pt x="449" y="792"/>
                      </a:cubicBezTo>
                      <a:cubicBezTo>
                        <a:pt x="537" y="585"/>
                        <a:pt x="701" y="410"/>
                        <a:pt x="909" y="311"/>
                      </a:cubicBezTo>
                      <a:cubicBezTo>
                        <a:pt x="1000" y="290"/>
                        <a:pt x="1092" y="278"/>
                        <a:pt x="1184" y="278"/>
                      </a:cubicBezTo>
                      <a:cubicBezTo>
                        <a:pt x="1234" y="278"/>
                        <a:pt x="1285" y="282"/>
                        <a:pt x="1335" y="289"/>
                      </a:cubicBezTo>
                      <a:cubicBezTo>
                        <a:pt x="1390" y="267"/>
                        <a:pt x="1434" y="267"/>
                        <a:pt x="1488" y="257"/>
                      </a:cubicBezTo>
                      <a:cubicBezTo>
                        <a:pt x="1510" y="257"/>
                        <a:pt x="1521" y="267"/>
                        <a:pt x="1543" y="278"/>
                      </a:cubicBezTo>
                      <a:lnTo>
                        <a:pt x="1565" y="278"/>
                      </a:lnTo>
                      <a:cubicBezTo>
                        <a:pt x="1696" y="311"/>
                        <a:pt x="1816" y="366"/>
                        <a:pt x="1915" y="442"/>
                      </a:cubicBezTo>
                      <a:cubicBezTo>
                        <a:pt x="2002" y="486"/>
                        <a:pt x="2090" y="541"/>
                        <a:pt x="2166" y="607"/>
                      </a:cubicBezTo>
                      <a:cubicBezTo>
                        <a:pt x="2188" y="639"/>
                        <a:pt x="2199" y="650"/>
                        <a:pt x="2221" y="683"/>
                      </a:cubicBezTo>
                      <a:cubicBezTo>
                        <a:pt x="2254" y="716"/>
                        <a:pt x="2352" y="803"/>
                        <a:pt x="2385" y="847"/>
                      </a:cubicBezTo>
                      <a:cubicBezTo>
                        <a:pt x="2462" y="902"/>
                        <a:pt x="2527" y="967"/>
                        <a:pt x="2582" y="1044"/>
                      </a:cubicBezTo>
                      <a:cubicBezTo>
                        <a:pt x="2637" y="1121"/>
                        <a:pt x="2670" y="1219"/>
                        <a:pt x="2680" y="1317"/>
                      </a:cubicBezTo>
                      <a:cubicBezTo>
                        <a:pt x="2691" y="1416"/>
                        <a:pt x="2680" y="1514"/>
                        <a:pt x="2659" y="1613"/>
                      </a:cubicBezTo>
                      <a:cubicBezTo>
                        <a:pt x="2626" y="1788"/>
                        <a:pt x="2571" y="1974"/>
                        <a:pt x="2516" y="2149"/>
                      </a:cubicBezTo>
                      <a:cubicBezTo>
                        <a:pt x="2495" y="2302"/>
                        <a:pt x="2462" y="2455"/>
                        <a:pt x="2407" y="2597"/>
                      </a:cubicBezTo>
                      <a:cubicBezTo>
                        <a:pt x="2396" y="2641"/>
                        <a:pt x="2374" y="2685"/>
                        <a:pt x="2363" y="2728"/>
                      </a:cubicBezTo>
                      <a:cubicBezTo>
                        <a:pt x="2330" y="2772"/>
                        <a:pt x="2309" y="2816"/>
                        <a:pt x="2276" y="2849"/>
                      </a:cubicBezTo>
                      <a:cubicBezTo>
                        <a:pt x="2254" y="2892"/>
                        <a:pt x="2221" y="2925"/>
                        <a:pt x="2188" y="2969"/>
                      </a:cubicBezTo>
                      <a:cubicBezTo>
                        <a:pt x="2112" y="3035"/>
                        <a:pt x="2024" y="3089"/>
                        <a:pt x="1926" y="3133"/>
                      </a:cubicBezTo>
                      <a:cubicBezTo>
                        <a:pt x="1871" y="3166"/>
                        <a:pt x="1827" y="3210"/>
                        <a:pt x="1773" y="3232"/>
                      </a:cubicBezTo>
                      <a:cubicBezTo>
                        <a:pt x="1598" y="3308"/>
                        <a:pt x="1412" y="3374"/>
                        <a:pt x="1226" y="3407"/>
                      </a:cubicBezTo>
                      <a:cubicBezTo>
                        <a:pt x="1226" y="3407"/>
                        <a:pt x="1226" y="3407"/>
                        <a:pt x="1215" y="3417"/>
                      </a:cubicBezTo>
                      <a:cubicBezTo>
                        <a:pt x="1171" y="3450"/>
                        <a:pt x="1084" y="3450"/>
                        <a:pt x="1095" y="3494"/>
                      </a:cubicBezTo>
                      <a:cubicBezTo>
                        <a:pt x="1104" y="3508"/>
                        <a:pt x="1130" y="3514"/>
                        <a:pt x="1167" y="3514"/>
                      </a:cubicBezTo>
                      <a:cubicBezTo>
                        <a:pt x="1217" y="3514"/>
                        <a:pt x="1287" y="3502"/>
                        <a:pt x="1357" y="3483"/>
                      </a:cubicBezTo>
                      <a:cubicBezTo>
                        <a:pt x="1390" y="3472"/>
                        <a:pt x="1412" y="3461"/>
                        <a:pt x="1445" y="3450"/>
                      </a:cubicBezTo>
                      <a:cubicBezTo>
                        <a:pt x="1554" y="3407"/>
                        <a:pt x="1663" y="3363"/>
                        <a:pt x="1762" y="3319"/>
                      </a:cubicBezTo>
                      <a:cubicBezTo>
                        <a:pt x="1893" y="3297"/>
                        <a:pt x="2013" y="3242"/>
                        <a:pt x="2112" y="3155"/>
                      </a:cubicBezTo>
                      <a:cubicBezTo>
                        <a:pt x="2276" y="3046"/>
                        <a:pt x="2407" y="2882"/>
                        <a:pt x="2484" y="2696"/>
                      </a:cubicBezTo>
                      <a:cubicBezTo>
                        <a:pt x="2549" y="2499"/>
                        <a:pt x="2604" y="2302"/>
                        <a:pt x="2637" y="2105"/>
                      </a:cubicBezTo>
                      <a:cubicBezTo>
                        <a:pt x="2648" y="2050"/>
                        <a:pt x="2691" y="1952"/>
                        <a:pt x="2702" y="1930"/>
                      </a:cubicBezTo>
                      <a:cubicBezTo>
                        <a:pt x="2713" y="1919"/>
                        <a:pt x="2702" y="1897"/>
                        <a:pt x="2702" y="1897"/>
                      </a:cubicBezTo>
                      <a:cubicBezTo>
                        <a:pt x="2735" y="1777"/>
                        <a:pt x="2790" y="1689"/>
                        <a:pt x="2801" y="1624"/>
                      </a:cubicBezTo>
                      <a:cubicBezTo>
                        <a:pt x="2823" y="1558"/>
                        <a:pt x="2834" y="1492"/>
                        <a:pt x="2845" y="1427"/>
                      </a:cubicBezTo>
                      <a:cubicBezTo>
                        <a:pt x="2845" y="1307"/>
                        <a:pt x="2812" y="1197"/>
                        <a:pt x="2768" y="1099"/>
                      </a:cubicBezTo>
                      <a:cubicBezTo>
                        <a:pt x="2768" y="1088"/>
                        <a:pt x="2768" y="1088"/>
                        <a:pt x="2768" y="1077"/>
                      </a:cubicBezTo>
                      <a:cubicBezTo>
                        <a:pt x="2724" y="957"/>
                        <a:pt x="2659" y="847"/>
                        <a:pt x="2571" y="738"/>
                      </a:cubicBezTo>
                      <a:cubicBezTo>
                        <a:pt x="2473" y="628"/>
                        <a:pt x="2363" y="530"/>
                        <a:pt x="2243" y="442"/>
                      </a:cubicBezTo>
                      <a:cubicBezTo>
                        <a:pt x="2221" y="421"/>
                        <a:pt x="2199" y="388"/>
                        <a:pt x="2177" y="366"/>
                      </a:cubicBezTo>
                      <a:cubicBezTo>
                        <a:pt x="2145" y="344"/>
                        <a:pt x="2112" y="333"/>
                        <a:pt x="2079" y="322"/>
                      </a:cubicBezTo>
                      <a:cubicBezTo>
                        <a:pt x="2046" y="300"/>
                        <a:pt x="2002" y="257"/>
                        <a:pt x="1959" y="235"/>
                      </a:cubicBezTo>
                      <a:cubicBezTo>
                        <a:pt x="1827" y="158"/>
                        <a:pt x="1696" y="103"/>
                        <a:pt x="1543" y="71"/>
                      </a:cubicBezTo>
                      <a:cubicBezTo>
                        <a:pt x="1466" y="38"/>
                        <a:pt x="1390" y="16"/>
                        <a:pt x="1302" y="5"/>
                      </a:cubicBezTo>
                      <a:cubicBezTo>
                        <a:pt x="1282" y="2"/>
                        <a:pt x="1261" y="1"/>
                        <a:pt x="12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12" name="Google Shape;412;p3"/>
          <p:cNvSpPr txBox="1">
            <a:spLocks noGrp="1"/>
          </p:cNvSpPr>
          <p:nvPr>
            <p:ph type="title"/>
          </p:nvPr>
        </p:nvSpPr>
        <p:spPr>
          <a:xfrm>
            <a:off x="2991000" y="1351800"/>
            <a:ext cx="2204100" cy="12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3" name="Google Shape;413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912450"/>
            <a:ext cx="2271000" cy="30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4" name="Google Shape;414;p3"/>
          <p:cNvSpPr txBox="1">
            <a:spLocks noGrp="1"/>
          </p:cNvSpPr>
          <p:nvPr>
            <p:ph type="subTitle" idx="1"/>
          </p:nvPr>
        </p:nvSpPr>
        <p:spPr>
          <a:xfrm>
            <a:off x="2991000" y="2705550"/>
            <a:ext cx="24327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5" name="Google Shape;415;p3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4" name="Google Shape;2784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85" name="Google Shape;2785;p19"/>
          <p:cNvSpPr txBox="1">
            <a:spLocks noGrp="1"/>
          </p:cNvSpPr>
          <p:nvPr>
            <p:ph type="subTitle" idx="1"/>
          </p:nvPr>
        </p:nvSpPr>
        <p:spPr>
          <a:xfrm>
            <a:off x="720000" y="1742036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786" name="Google Shape;2786;p19"/>
          <p:cNvSpPr txBox="1">
            <a:spLocks noGrp="1"/>
          </p:cNvSpPr>
          <p:nvPr>
            <p:ph type="subTitle" idx="2"/>
          </p:nvPr>
        </p:nvSpPr>
        <p:spPr>
          <a:xfrm>
            <a:off x="720000" y="2064148"/>
            <a:ext cx="22083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7" name="Google Shape;2787;p19"/>
          <p:cNvSpPr txBox="1">
            <a:spLocks noGrp="1"/>
          </p:cNvSpPr>
          <p:nvPr>
            <p:ph type="subTitle" idx="3"/>
          </p:nvPr>
        </p:nvSpPr>
        <p:spPr>
          <a:xfrm>
            <a:off x="3467825" y="1742036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788" name="Google Shape;2788;p19"/>
          <p:cNvSpPr txBox="1">
            <a:spLocks noGrp="1"/>
          </p:cNvSpPr>
          <p:nvPr>
            <p:ph type="subTitle" idx="4"/>
          </p:nvPr>
        </p:nvSpPr>
        <p:spPr>
          <a:xfrm>
            <a:off x="3467831" y="2064149"/>
            <a:ext cx="22083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9" name="Google Shape;2789;p19"/>
          <p:cNvSpPr txBox="1">
            <a:spLocks noGrp="1"/>
          </p:cNvSpPr>
          <p:nvPr>
            <p:ph type="subTitle" idx="5"/>
          </p:nvPr>
        </p:nvSpPr>
        <p:spPr>
          <a:xfrm>
            <a:off x="6215662" y="1742036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790" name="Google Shape;2790;p19"/>
          <p:cNvSpPr txBox="1">
            <a:spLocks noGrp="1"/>
          </p:cNvSpPr>
          <p:nvPr>
            <p:ph type="subTitle" idx="6"/>
          </p:nvPr>
        </p:nvSpPr>
        <p:spPr>
          <a:xfrm>
            <a:off x="6215674" y="2064148"/>
            <a:ext cx="22083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1" name="Google Shape;2791;p19"/>
          <p:cNvSpPr txBox="1">
            <a:spLocks noGrp="1"/>
          </p:cNvSpPr>
          <p:nvPr>
            <p:ph type="subTitle" idx="7"/>
          </p:nvPr>
        </p:nvSpPr>
        <p:spPr>
          <a:xfrm>
            <a:off x="720000" y="3084486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792" name="Google Shape;2792;p19"/>
          <p:cNvSpPr txBox="1">
            <a:spLocks noGrp="1"/>
          </p:cNvSpPr>
          <p:nvPr>
            <p:ph type="subTitle" idx="8"/>
          </p:nvPr>
        </p:nvSpPr>
        <p:spPr>
          <a:xfrm>
            <a:off x="720000" y="3406598"/>
            <a:ext cx="22083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3" name="Google Shape;2793;p19"/>
          <p:cNvSpPr txBox="1">
            <a:spLocks noGrp="1"/>
          </p:cNvSpPr>
          <p:nvPr>
            <p:ph type="subTitle" idx="9"/>
          </p:nvPr>
        </p:nvSpPr>
        <p:spPr>
          <a:xfrm>
            <a:off x="3467825" y="3084486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794" name="Google Shape;2794;p19"/>
          <p:cNvSpPr txBox="1">
            <a:spLocks noGrp="1"/>
          </p:cNvSpPr>
          <p:nvPr>
            <p:ph type="subTitle" idx="13"/>
          </p:nvPr>
        </p:nvSpPr>
        <p:spPr>
          <a:xfrm>
            <a:off x="3467831" y="3406599"/>
            <a:ext cx="22083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5" name="Google Shape;2795;p19"/>
          <p:cNvSpPr txBox="1">
            <a:spLocks noGrp="1"/>
          </p:cNvSpPr>
          <p:nvPr>
            <p:ph type="subTitle" idx="14"/>
          </p:nvPr>
        </p:nvSpPr>
        <p:spPr>
          <a:xfrm>
            <a:off x="6215662" y="3084486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796" name="Google Shape;2796;p19"/>
          <p:cNvSpPr txBox="1">
            <a:spLocks noGrp="1"/>
          </p:cNvSpPr>
          <p:nvPr>
            <p:ph type="subTitle" idx="15"/>
          </p:nvPr>
        </p:nvSpPr>
        <p:spPr>
          <a:xfrm>
            <a:off x="6215674" y="3406598"/>
            <a:ext cx="22083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7" name="Google Shape;2797;p19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98" name="Google Shape;2798;p19"/>
          <p:cNvGrpSpPr/>
          <p:nvPr/>
        </p:nvGrpSpPr>
        <p:grpSpPr>
          <a:xfrm>
            <a:off x="7480600" y="62525"/>
            <a:ext cx="1579063" cy="1557325"/>
            <a:chOff x="7480600" y="62525"/>
            <a:chExt cx="1579063" cy="1557325"/>
          </a:xfrm>
        </p:grpSpPr>
        <p:grpSp>
          <p:nvGrpSpPr>
            <p:cNvPr id="2799" name="Google Shape;2799;p19"/>
            <p:cNvGrpSpPr/>
            <p:nvPr/>
          </p:nvGrpSpPr>
          <p:grpSpPr>
            <a:xfrm flipH="1">
              <a:off x="9027575" y="678825"/>
              <a:ext cx="27650" cy="21975"/>
              <a:chOff x="8820375" y="1023600"/>
              <a:chExt cx="27650" cy="21975"/>
            </a:xfrm>
          </p:grpSpPr>
          <p:sp>
            <p:nvSpPr>
              <p:cNvPr id="2800" name="Google Shape;2800;p19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614" extrusionOk="0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19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19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19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19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5" name="Google Shape;2805;p19"/>
            <p:cNvGrpSpPr/>
            <p:nvPr/>
          </p:nvGrpSpPr>
          <p:grpSpPr>
            <a:xfrm flipH="1">
              <a:off x="8504800" y="996975"/>
              <a:ext cx="55825" cy="44400"/>
              <a:chOff x="8347600" y="1441475"/>
              <a:chExt cx="55825" cy="44400"/>
            </a:xfrm>
          </p:grpSpPr>
          <p:sp>
            <p:nvSpPr>
              <p:cNvPr id="2806" name="Google Shape;2806;p19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19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19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9" name="Google Shape;2809;p19"/>
            <p:cNvGrpSpPr/>
            <p:nvPr/>
          </p:nvGrpSpPr>
          <p:grpSpPr>
            <a:xfrm flipH="1">
              <a:off x="8510138" y="175700"/>
              <a:ext cx="80675" cy="73725"/>
              <a:chOff x="7502975" y="324575"/>
              <a:chExt cx="80675" cy="73725"/>
            </a:xfrm>
          </p:grpSpPr>
          <p:sp>
            <p:nvSpPr>
              <p:cNvPr id="2810" name="Google Shape;2810;p19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19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4" extrusionOk="0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19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19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949" extrusionOk="0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19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241" extrusionOk="0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15" name="Google Shape;2815;p19"/>
            <p:cNvSpPr/>
            <p:nvPr/>
          </p:nvSpPr>
          <p:spPr>
            <a:xfrm flipH="1">
              <a:off x="7761650" y="1172813"/>
              <a:ext cx="74125" cy="63500"/>
            </a:xfrm>
            <a:custGeom>
              <a:avLst/>
              <a:gdLst/>
              <a:ahLst/>
              <a:cxnLst/>
              <a:rect l="l" t="t" r="r" b="b"/>
              <a:pathLst>
                <a:path w="2965" h="2540" extrusionOk="0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19"/>
            <p:cNvSpPr/>
            <p:nvPr/>
          </p:nvSpPr>
          <p:spPr>
            <a:xfrm flipH="1">
              <a:off x="8106313" y="62525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17" name="Google Shape;2817;p19"/>
            <p:cNvGrpSpPr/>
            <p:nvPr/>
          </p:nvGrpSpPr>
          <p:grpSpPr>
            <a:xfrm flipH="1">
              <a:off x="8012113" y="1127300"/>
              <a:ext cx="162450" cy="154525"/>
              <a:chOff x="8676550" y="247000"/>
              <a:chExt cx="162450" cy="154525"/>
            </a:xfrm>
          </p:grpSpPr>
          <p:sp>
            <p:nvSpPr>
              <p:cNvPr id="2818" name="Google Shape;2818;p19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19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820;p19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19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2" name="Google Shape;2822;p19"/>
            <p:cNvGrpSpPr/>
            <p:nvPr/>
          </p:nvGrpSpPr>
          <p:grpSpPr>
            <a:xfrm flipH="1">
              <a:off x="8334475" y="778225"/>
              <a:ext cx="71100" cy="74200"/>
              <a:chOff x="8502650" y="1222725"/>
              <a:chExt cx="71100" cy="74200"/>
            </a:xfrm>
          </p:grpSpPr>
          <p:sp>
            <p:nvSpPr>
              <p:cNvPr id="2823" name="Google Shape;2823;p19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19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19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19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7" name="Google Shape;2827;p19"/>
            <p:cNvGrpSpPr/>
            <p:nvPr/>
          </p:nvGrpSpPr>
          <p:grpSpPr>
            <a:xfrm flipH="1">
              <a:off x="8777575" y="93638"/>
              <a:ext cx="157250" cy="160550"/>
              <a:chOff x="7568050" y="747400"/>
              <a:chExt cx="157250" cy="160550"/>
            </a:xfrm>
          </p:grpSpPr>
          <p:sp>
            <p:nvSpPr>
              <p:cNvPr id="2828" name="Google Shape;2828;p19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19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6422" extrusionOk="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19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210" extrusionOk="0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19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3904" extrusionOk="0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2" name="Google Shape;2832;p19"/>
            <p:cNvGrpSpPr/>
            <p:nvPr/>
          </p:nvGrpSpPr>
          <p:grpSpPr>
            <a:xfrm flipH="1">
              <a:off x="8906513" y="977863"/>
              <a:ext cx="32825" cy="22950"/>
              <a:chOff x="8097425" y="1383825"/>
              <a:chExt cx="32825" cy="22950"/>
            </a:xfrm>
          </p:grpSpPr>
          <p:sp>
            <p:nvSpPr>
              <p:cNvPr id="2833" name="Google Shape;2833;p19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4" name="Google Shape;2834;p19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918" extrusionOk="0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19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09" extrusionOk="0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19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7" extrusionOk="0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7" name="Google Shape;2837;p19"/>
            <p:cNvGrpSpPr/>
            <p:nvPr/>
          </p:nvGrpSpPr>
          <p:grpSpPr>
            <a:xfrm flipH="1">
              <a:off x="7740738" y="891725"/>
              <a:ext cx="115950" cy="86125"/>
              <a:chOff x="8839525" y="1569650"/>
              <a:chExt cx="115950" cy="86125"/>
            </a:xfrm>
          </p:grpSpPr>
          <p:sp>
            <p:nvSpPr>
              <p:cNvPr id="2838" name="Google Shape;2838;p19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445" extrusionOk="0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19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888" extrusionOk="0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40" name="Google Shape;2840;p19"/>
            <p:cNvSpPr/>
            <p:nvPr/>
          </p:nvSpPr>
          <p:spPr>
            <a:xfrm flipH="1">
              <a:off x="7684563" y="1505688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19"/>
            <p:cNvSpPr/>
            <p:nvPr/>
          </p:nvSpPr>
          <p:spPr>
            <a:xfrm flipH="1">
              <a:off x="8793475" y="560163"/>
              <a:ext cx="51900" cy="44850"/>
            </a:xfrm>
            <a:custGeom>
              <a:avLst/>
              <a:gdLst/>
              <a:ahLst/>
              <a:cxnLst/>
              <a:rect l="l" t="t" r="r" b="b"/>
              <a:pathLst>
                <a:path w="2076" h="1794" extrusionOk="0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19"/>
            <p:cNvSpPr/>
            <p:nvPr/>
          </p:nvSpPr>
          <p:spPr>
            <a:xfrm flipH="1">
              <a:off x="8070925" y="818750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19"/>
            <p:cNvSpPr/>
            <p:nvPr/>
          </p:nvSpPr>
          <p:spPr>
            <a:xfrm flipH="1">
              <a:off x="8326225" y="1272575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19"/>
            <p:cNvSpPr/>
            <p:nvPr/>
          </p:nvSpPr>
          <p:spPr>
            <a:xfrm flipH="1">
              <a:off x="8720550" y="1127300"/>
              <a:ext cx="67600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19"/>
            <p:cNvSpPr/>
            <p:nvPr/>
          </p:nvSpPr>
          <p:spPr>
            <a:xfrm flipH="1">
              <a:off x="8611938" y="474513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19"/>
            <p:cNvSpPr/>
            <p:nvPr/>
          </p:nvSpPr>
          <p:spPr>
            <a:xfrm flipH="1">
              <a:off x="7856700" y="1360113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19"/>
            <p:cNvSpPr/>
            <p:nvPr/>
          </p:nvSpPr>
          <p:spPr>
            <a:xfrm flipH="1">
              <a:off x="8205138" y="249513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19"/>
            <p:cNvSpPr/>
            <p:nvPr/>
          </p:nvSpPr>
          <p:spPr>
            <a:xfrm flipH="1">
              <a:off x="8197488" y="239663"/>
              <a:ext cx="1400" cy="2200"/>
            </a:xfrm>
            <a:custGeom>
              <a:avLst/>
              <a:gdLst/>
              <a:ahLst/>
              <a:cxnLst/>
              <a:rect l="l" t="t" r="r" b="b"/>
              <a:pathLst>
                <a:path w="56" h="88" extrusionOk="0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19"/>
            <p:cNvSpPr/>
            <p:nvPr/>
          </p:nvSpPr>
          <p:spPr>
            <a:xfrm flipH="1">
              <a:off x="7886488" y="561200"/>
              <a:ext cx="31475" cy="42750"/>
            </a:xfrm>
            <a:custGeom>
              <a:avLst/>
              <a:gdLst/>
              <a:ahLst/>
              <a:cxnLst/>
              <a:rect l="l" t="t" r="r" b="b"/>
              <a:pathLst>
                <a:path w="1259" h="1710" extrusionOk="0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19"/>
            <p:cNvSpPr/>
            <p:nvPr/>
          </p:nvSpPr>
          <p:spPr>
            <a:xfrm flipH="1">
              <a:off x="8204588" y="172138"/>
              <a:ext cx="575" cy="3575"/>
            </a:xfrm>
            <a:custGeom>
              <a:avLst/>
              <a:gdLst/>
              <a:ahLst/>
              <a:cxnLst/>
              <a:rect l="l" t="t" r="r" b="b"/>
              <a:pathLst>
                <a:path w="23" h="143" extrusionOk="0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19"/>
            <p:cNvSpPr/>
            <p:nvPr/>
          </p:nvSpPr>
          <p:spPr>
            <a:xfrm flipH="1">
              <a:off x="8147713" y="441038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19"/>
            <p:cNvSpPr/>
            <p:nvPr/>
          </p:nvSpPr>
          <p:spPr>
            <a:xfrm>
              <a:off x="8682513" y="770400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19"/>
            <p:cNvSpPr/>
            <p:nvPr/>
          </p:nvSpPr>
          <p:spPr>
            <a:xfrm>
              <a:off x="9025613" y="160463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19"/>
            <p:cNvSpPr/>
            <p:nvPr/>
          </p:nvSpPr>
          <p:spPr>
            <a:xfrm>
              <a:off x="8946838" y="40081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19"/>
            <p:cNvSpPr/>
            <p:nvPr/>
          </p:nvSpPr>
          <p:spPr>
            <a:xfrm>
              <a:off x="7493788" y="1598525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19"/>
            <p:cNvSpPr/>
            <p:nvPr/>
          </p:nvSpPr>
          <p:spPr>
            <a:xfrm flipH="1">
              <a:off x="7480600" y="1395775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19"/>
            <p:cNvSpPr/>
            <p:nvPr/>
          </p:nvSpPr>
          <p:spPr>
            <a:xfrm flipH="1">
              <a:off x="8084463" y="27396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_1">
    <p:spTree>
      <p:nvGrpSpPr>
        <p:cNvPr id="1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08" name="Google Shape;3108;p22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9" name="Google Shape;3109;p22"/>
          <p:cNvGrpSpPr/>
          <p:nvPr/>
        </p:nvGrpSpPr>
        <p:grpSpPr>
          <a:xfrm>
            <a:off x="7903925" y="616300"/>
            <a:ext cx="27650" cy="21975"/>
            <a:chOff x="8820375" y="1023600"/>
            <a:chExt cx="27650" cy="21975"/>
          </a:xfrm>
        </p:grpSpPr>
        <p:sp>
          <p:nvSpPr>
            <p:cNvPr id="3110" name="Google Shape;3110;p22"/>
            <p:cNvSpPr/>
            <p:nvPr/>
          </p:nvSpPr>
          <p:spPr>
            <a:xfrm>
              <a:off x="8823650" y="1026950"/>
              <a:ext cx="20825" cy="15350"/>
            </a:xfrm>
            <a:custGeom>
              <a:avLst/>
              <a:gdLst/>
              <a:ahLst/>
              <a:cxnLst/>
              <a:rect l="l" t="t" r="r" b="b"/>
              <a:pathLst>
                <a:path w="833" h="614" extrusionOk="0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22"/>
            <p:cNvSpPr/>
            <p:nvPr/>
          </p:nvSpPr>
          <p:spPr>
            <a:xfrm>
              <a:off x="8845800" y="10379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22"/>
            <p:cNvSpPr/>
            <p:nvPr/>
          </p:nvSpPr>
          <p:spPr>
            <a:xfrm>
              <a:off x="8820375" y="1023600"/>
              <a:ext cx="27650" cy="21975"/>
            </a:xfrm>
            <a:custGeom>
              <a:avLst/>
              <a:gdLst/>
              <a:ahLst/>
              <a:cxnLst/>
              <a:rect l="l" t="t" r="r" b="b"/>
              <a:pathLst>
                <a:path w="1106" h="879" extrusionOk="0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3" name="Google Shape;3113;p22"/>
          <p:cNvGrpSpPr/>
          <p:nvPr/>
        </p:nvGrpSpPr>
        <p:grpSpPr>
          <a:xfrm>
            <a:off x="8550925" y="934450"/>
            <a:ext cx="55825" cy="44400"/>
            <a:chOff x="8347600" y="1441475"/>
            <a:chExt cx="55825" cy="44400"/>
          </a:xfrm>
        </p:grpSpPr>
        <p:sp>
          <p:nvSpPr>
            <p:cNvPr id="3114" name="Google Shape;3114;p22"/>
            <p:cNvSpPr/>
            <p:nvPr/>
          </p:nvSpPr>
          <p:spPr>
            <a:xfrm>
              <a:off x="8358825" y="14450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22"/>
            <p:cNvSpPr/>
            <p:nvPr/>
          </p:nvSpPr>
          <p:spPr>
            <a:xfrm>
              <a:off x="8347600" y="1441475"/>
              <a:ext cx="55825" cy="44400"/>
            </a:xfrm>
            <a:custGeom>
              <a:avLst/>
              <a:gdLst/>
              <a:ahLst/>
              <a:cxnLst/>
              <a:rect l="l" t="t" r="r" b="b"/>
              <a:pathLst>
                <a:path w="2233" h="1776" extrusionOk="0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22"/>
            <p:cNvSpPr/>
            <p:nvPr/>
          </p:nvSpPr>
          <p:spPr>
            <a:xfrm>
              <a:off x="8361550" y="1447775"/>
              <a:ext cx="19175" cy="31575"/>
            </a:xfrm>
            <a:custGeom>
              <a:avLst/>
              <a:gdLst/>
              <a:ahLst/>
              <a:cxnLst/>
              <a:rect l="l" t="t" r="r" b="b"/>
              <a:pathLst>
                <a:path w="767" h="1263" extrusionOk="0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7" name="Google Shape;3117;p22"/>
          <p:cNvGrpSpPr/>
          <p:nvPr/>
        </p:nvGrpSpPr>
        <p:grpSpPr>
          <a:xfrm>
            <a:off x="8520738" y="113175"/>
            <a:ext cx="80675" cy="73725"/>
            <a:chOff x="7502975" y="324575"/>
            <a:chExt cx="80675" cy="73725"/>
          </a:xfrm>
        </p:grpSpPr>
        <p:sp>
          <p:nvSpPr>
            <p:cNvPr id="3118" name="Google Shape;3118;p22"/>
            <p:cNvSpPr/>
            <p:nvPr/>
          </p:nvSpPr>
          <p:spPr>
            <a:xfrm>
              <a:off x="7577075" y="361425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22"/>
            <p:cNvSpPr/>
            <p:nvPr/>
          </p:nvSpPr>
          <p:spPr>
            <a:xfrm>
              <a:off x="7515000" y="337350"/>
              <a:ext cx="4125" cy="6600"/>
            </a:xfrm>
            <a:custGeom>
              <a:avLst/>
              <a:gdLst/>
              <a:ahLst/>
              <a:cxnLst/>
              <a:rect l="l" t="t" r="r" b="b"/>
              <a:pathLst>
                <a:path w="165" h="264" extrusionOk="0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22"/>
            <p:cNvSpPr/>
            <p:nvPr/>
          </p:nvSpPr>
          <p:spPr>
            <a:xfrm>
              <a:off x="7512275" y="333250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22"/>
            <p:cNvSpPr/>
            <p:nvPr/>
          </p:nvSpPr>
          <p:spPr>
            <a:xfrm>
              <a:off x="7502975" y="324575"/>
              <a:ext cx="80675" cy="73725"/>
            </a:xfrm>
            <a:custGeom>
              <a:avLst/>
              <a:gdLst/>
              <a:ahLst/>
              <a:cxnLst/>
              <a:rect l="l" t="t" r="r" b="b"/>
              <a:pathLst>
                <a:path w="3227" h="2949" extrusionOk="0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22"/>
            <p:cNvSpPr/>
            <p:nvPr/>
          </p:nvSpPr>
          <p:spPr>
            <a:xfrm>
              <a:off x="7512800" y="331625"/>
              <a:ext cx="43775" cy="56025"/>
            </a:xfrm>
            <a:custGeom>
              <a:avLst/>
              <a:gdLst/>
              <a:ahLst/>
              <a:cxnLst/>
              <a:rect l="l" t="t" r="r" b="b"/>
              <a:pathLst>
                <a:path w="1751" h="2241" extrusionOk="0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3" name="Google Shape;3123;p22"/>
          <p:cNvSpPr/>
          <p:nvPr/>
        </p:nvSpPr>
        <p:spPr>
          <a:xfrm>
            <a:off x="5728025" y="669388"/>
            <a:ext cx="74125" cy="63500"/>
          </a:xfrm>
          <a:custGeom>
            <a:avLst/>
            <a:gdLst/>
            <a:ahLst/>
            <a:cxnLst/>
            <a:rect l="l" t="t" r="r" b="b"/>
            <a:pathLst>
              <a:path w="2965" h="2540" extrusionOk="0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4" name="Google Shape;3124;p22"/>
          <p:cNvSpPr/>
          <p:nvPr/>
        </p:nvSpPr>
        <p:spPr>
          <a:xfrm>
            <a:off x="8967213" y="0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5" name="Google Shape;3125;p22"/>
          <p:cNvGrpSpPr/>
          <p:nvPr/>
        </p:nvGrpSpPr>
        <p:grpSpPr>
          <a:xfrm>
            <a:off x="8936988" y="1064775"/>
            <a:ext cx="162450" cy="154525"/>
            <a:chOff x="8676550" y="247000"/>
            <a:chExt cx="162450" cy="154525"/>
          </a:xfrm>
        </p:grpSpPr>
        <p:sp>
          <p:nvSpPr>
            <p:cNvPr id="3126" name="Google Shape;3126;p22"/>
            <p:cNvSpPr/>
            <p:nvPr/>
          </p:nvSpPr>
          <p:spPr>
            <a:xfrm>
              <a:off x="8820925" y="364150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22"/>
            <p:cNvSpPr/>
            <p:nvPr/>
          </p:nvSpPr>
          <p:spPr>
            <a:xfrm>
              <a:off x="8676550" y="247000"/>
              <a:ext cx="162450" cy="154525"/>
            </a:xfrm>
            <a:custGeom>
              <a:avLst/>
              <a:gdLst/>
              <a:ahLst/>
              <a:cxnLst/>
              <a:rect l="l" t="t" r="r" b="b"/>
              <a:pathLst>
                <a:path w="6498" h="6181" extrusionOk="0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22"/>
            <p:cNvSpPr/>
            <p:nvPr/>
          </p:nvSpPr>
          <p:spPr>
            <a:xfrm>
              <a:off x="8688575" y="271450"/>
              <a:ext cx="93000" cy="35575"/>
            </a:xfrm>
            <a:custGeom>
              <a:avLst/>
              <a:gdLst/>
              <a:ahLst/>
              <a:cxnLst/>
              <a:rect l="l" t="t" r="r" b="b"/>
              <a:pathLst>
                <a:path w="3720" h="1423" extrusionOk="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22"/>
            <p:cNvSpPr/>
            <p:nvPr/>
          </p:nvSpPr>
          <p:spPr>
            <a:xfrm>
              <a:off x="8717575" y="331900"/>
              <a:ext cx="115675" cy="33025"/>
            </a:xfrm>
            <a:custGeom>
              <a:avLst/>
              <a:gdLst/>
              <a:ahLst/>
              <a:cxnLst/>
              <a:rect l="l" t="t" r="r" b="b"/>
              <a:pathLst>
                <a:path w="4627" h="1321" extrusionOk="0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0" name="Google Shape;3130;p22"/>
          <p:cNvGrpSpPr/>
          <p:nvPr/>
        </p:nvGrpSpPr>
        <p:grpSpPr>
          <a:xfrm>
            <a:off x="8705975" y="715700"/>
            <a:ext cx="71100" cy="74200"/>
            <a:chOff x="8502650" y="1222725"/>
            <a:chExt cx="71100" cy="74200"/>
          </a:xfrm>
        </p:grpSpPr>
        <p:sp>
          <p:nvSpPr>
            <p:cNvPr id="3131" name="Google Shape;3131;p22"/>
            <p:cNvSpPr/>
            <p:nvPr/>
          </p:nvSpPr>
          <p:spPr>
            <a:xfrm>
              <a:off x="8540100" y="12249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22"/>
            <p:cNvSpPr/>
            <p:nvPr/>
          </p:nvSpPr>
          <p:spPr>
            <a:xfrm>
              <a:off x="8502650" y="1222725"/>
              <a:ext cx="71100" cy="74200"/>
            </a:xfrm>
            <a:custGeom>
              <a:avLst/>
              <a:gdLst/>
              <a:ahLst/>
              <a:cxnLst/>
              <a:rect l="l" t="t" r="r" b="b"/>
              <a:pathLst>
                <a:path w="2844" h="2968" extrusionOk="0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22"/>
            <p:cNvSpPr/>
            <p:nvPr/>
          </p:nvSpPr>
          <p:spPr>
            <a:xfrm>
              <a:off x="8517125" y="1257100"/>
              <a:ext cx="28200" cy="35375"/>
            </a:xfrm>
            <a:custGeom>
              <a:avLst/>
              <a:gdLst/>
              <a:ahLst/>
              <a:cxnLst/>
              <a:rect l="l" t="t" r="r" b="b"/>
              <a:pathLst>
                <a:path w="1128" h="1415" extrusionOk="0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22"/>
            <p:cNvSpPr/>
            <p:nvPr/>
          </p:nvSpPr>
          <p:spPr>
            <a:xfrm>
              <a:off x="8525075" y="1225625"/>
              <a:ext cx="34475" cy="44175"/>
            </a:xfrm>
            <a:custGeom>
              <a:avLst/>
              <a:gdLst/>
              <a:ahLst/>
              <a:cxnLst/>
              <a:rect l="l" t="t" r="r" b="b"/>
              <a:pathLst>
                <a:path w="1379" h="1767" extrusionOk="0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5" name="Google Shape;3135;p22"/>
          <p:cNvGrpSpPr/>
          <p:nvPr/>
        </p:nvGrpSpPr>
        <p:grpSpPr>
          <a:xfrm>
            <a:off x="8176725" y="31113"/>
            <a:ext cx="157250" cy="160550"/>
            <a:chOff x="7568050" y="747400"/>
            <a:chExt cx="157250" cy="160550"/>
          </a:xfrm>
        </p:grpSpPr>
        <p:sp>
          <p:nvSpPr>
            <p:cNvPr id="3136" name="Google Shape;3136;p22"/>
            <p:cNvSpPr/>
            <p:nvPr/>
          </p:nvSpPr>
          <p:spPr>
            <a:xfrm>
              <a:off x="7574050" y="844575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22"/>
            <p:cNvSpPr/>
            <p:nvPr/>
          </p:nvSpPr>
          <p:spPr>
            <a:xfrm>
              <a:off x="7568050" y="747400"/>
              <a:ext cx="157250" cy="160550"/>
            </a:xfrm>
            <a:custGeom>
              <a:avLst/>
              <a:gdLst/>
              <a:ahLst/>
              <a:cxnLst/>
              <a:rect l="l" t="t" r="r" b="b"/>
              <a:pathLst>
                <a:path w="6290" h="6422" extrusionOk="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22"/>
            <p:cNvSpPr/>
            <p:nvPr/>
          </p:nvSpPr>
          <p:spPr>
            <a:xfrm>
              <a:off x="7655275" y="794275"/>
              <a:ext cx="58800" cy="80250"/>
            </a:xfrm>
            <a:custGeom>
              <a:avLst/>
              <a:gdLst/>
              <a:ahLst/>
              <a:cxnLst/>
              <a:rect l="l" t="t" r="r" b="b"/>
              <a:pathLst>
                <a:path w="2352" h="3210" extrusionOk="0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22"/>
            <p:cNvSpPr/>
            <p:nvPr/>
          </p:nvSpPr>
          <p:spPr>
            <a:xfrm>
              <a:off x="7582800" y="776800"/>
              <a:ext cx="74400" cy="97600"/>
            </a:xfrm>
            <a:custGeom>
              <a:avLst/>
              <a:gdLst/>
              <a:ahLst/>
              <a:cxnLst/>
              <a:rect l="l" t="t" r="r" b="b"/>
              <a:pathLst>
                <a:path w="2976" h="3904" extrusionOk="0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0" name="Google Shape;3140;p22"/>
          <p:cNvGrpSpPr/>
          <p:nvPr/>
        </p:nvGrpSpPr>
        <p:grpSpPr>
          <a:xfrm>
            <a:off x="8172213" y="915338"/>
            <a:ext cx="32825" cy="22950"/>
            <a:chOff x="8097425" y="1383825"/>
            <a:chExt cx="32825" cy="22950"/>
          </a:xfrm>
        </p:grpSpPr>
        <p:sp>
          <p:nvSpPr>
            <p:cNvPr id="3141" name="Google Shape;3141;p22"/>
            <p:cNvSpPr/>
            <p:nvPr/>
          </p:nvSpPr>
          <p:spPr>
            <a:xfrm>
              <a:off x="8123125" y="140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22"/>
            <p:cNvSpPr/>
            <p:nvPr/>
          </p:nvSpPr>
          <p:spPr>
            <a:xfrm>
              <a:off x="8097425" y="1383825"/>
              <a:ext cx="32825" cy="22950"/>
            </a:xfrm>
            <a:custGeom>
              <a:avLst/>
              <a:gdLst/>
              <a:ahLst/>
              <a:cxnLst/>
              <a:rect l="l" t="t" r="r" b="b"/>
              <a:pathLst>
                <a:path w="1313" h="918" extrusionOk="0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22"/>
            <p:cNvSpPr/>
            <p:nvPr/>
          </p:nvSpPr>
          <p:spPr>
            <a:xfrm>
              <a:off x="8114375" y="1399650"/>
              <a:ext cx="8775" cy="5225"/>
            </a:xfrm>
            <a:custGeom>
              <a:avLst/>
              <a:gdLst/>
              <a:ahLst/>
              <a:cxnLst/>
              <a:rect l="l" t="t" r="r" b="b"/>
              <a:pathLst>
                <a:path w="351" h="209" extrusionOk="0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22"/>
            <p:cNvSpPr/>
            <p:nvPr/>
          </p:nvSpPr>
          <p:spPr>
            <a:xfrm>
              <a:off x="8106175" y="1390350"/>
              <a:ext cx="18875" cy="16425"/>
            </a:xfrm>
            <a:custGeom>
              <a:avLst/>
              <a:gdLst/>
              <a:ahLst/>
              <a:cxnLst/>
              <a:rect l="l" t="t" r="r" b="b"/>
              <a:pathLst>
                <a:path w="755" h="657" extrusionOk="0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5" name="Google Shape;3145;p22"/>
          <p:cNvGrpSpPr/>
          <p:nvPr/>
        </p:nvGrpSpPr>
        <p:grpSpPr>
          <a:xfrm>
            <a:off x="6516125" y="19850"/>
            <a:ext cx="115950" cy="86125"/>
            <a:chOff x="8839525" y="1569650"/>
            <a:chExt cx="115950" cy="86125"/>
          </a:xfrm>
        </p:grpSpPr>
        <p:sp>
          <p:nvSpPr>
            <p:cNvPr id="3146" name="Google Shape;3146;p22"/>
            <p:cNvSpPr/>
            <p:nvPr/>
          </p:nvSpPr>
          <p:spPr>
            <a:xfrm>
              <a:off x="8839525" y="1569650"/>
              <a:ext cx="115950" cy="86125"/>
            </a:xfrm>
            <a:custGeom>
              <a:avLst/>
              <a:gdLst/>
              <a:ahLst/>
              <a:cxnLst/>
              <a:rect l="l" t="t" r="r" b="b"/>
              <a:pathLst>
                <a:path w="4638" h="3445" extrusionOk="0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22"/>
            <p:cNvSpPr/>
            <p:nvPr/>
          </p:nvSpPr>
          <p:spPr>
            <a:xfrm>
              <a:off x="8861675" y="1573275"/>
              <a:ext cx="42400" cy="72200"/>
            </a:xfrm>
            <a:custGeom>
              <a:avLst/>
              <a:gdLst/>
              <a:ahLst/>
              <a:cxnLst/>
              <a:rect l="l" t="t" r="r" b="b"/>
              <a:pathLst>
                <a:path w="1696" h="2888" extrusionOk="0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8" name="Google Shape;3148;p22"/>
          <p:cNvSpPr/>
          <p:nvPr/>
        </p:nvSpPr>
        <p:spPr>
          <a:xfrm>
            <a:off x="5854863" y="1002263"/>
            <a:ext cx="24375" cy="19950"/>
          </a:xfrm>
          <a:custGeom>
            <a:avLst/>
            <a:gdLst/>
            <a:ahLst/>
            <a:cxnLst/>
            <a:rect l="l" t="t" r="r" b="b"/>
            <a:pathLst>
              <a:path w="975" h="798" extrusionOk="0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9" name="Google Shape;3149;p22"/>
          <p:cNvSpPr/>
          <p:nvPr/>
        </p:nvSpPr>
        <p:spPr>
          <a:xfrm>
            <a:off x="8266175" y="497638"/>
            <a:ext cx="51900" cy="44850"/>
          </a:xfrm>
          <a:custGeom>
            <a:avLst/>
            <a:gdLst/>
            <a:ahLst/>
            <a:cxnLst/>
            <a:rect l="l" t="t" r="r" b="b"/>
            <a:pathLst>
              <a:path w="2076" h="1794" extrusionOk="0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0" name="Google Shape;3150;p22"/>
          <p:cNvSpPr/>
          <p:nvPr/>
        </p:nvSpPr>
        <p:spPr>
          <a:xfrm>
            <a:off x="8995775" y="756225"/>
            <a:ext cx="44850" cy="33675"/>
          </a:xfrm>
          <a:custGeom>
            <a:avLst/>
            <a:gdLst/>
            <a:ahLst/>
            <a:cxnLst/>
            <a:rect l="l" t="t" r="r" b="b"/>
            <a:pathLst>
              <a:path w="1794" h="1347" extrusionOk="0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1" name="Google Shape;3151;p22"/>
          <p:cNvSpPr/>
          <p:nvPr/>
        </p:nvSpPr>
        <p:spPr>
          <a:xfrm>
            <a:off x="8739850" y="1210050"/>
            <a:ext cx="45475" cy="39425"/>
          </a:xfrm>
          <a:custGeom>
            <a:avLst/>
            <a:gdLst/>
            <a:ahLst/>
            <a:cxnLst/>
            <a:rect l="l" t="t" r="r" b="b"/>
            <a:pathLst>
              <a:path w="1819" h="1577" extrusionOk="0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2" name="Google Shape;3152;p22"/>
          <p:cNvSpPr/>
          <p:nvPr/>
        </p:nvSpPr>
        <p:spPr>
          <a:xfrm>
            <a:off x="8323400" y="1064775"/>
            <a:ext cx="67600" cy="57100"/>
          </a:xfrm>
          <a:custGeom>
            <a:avLst/>
            <a:gdLst/>
            <a:ahLst/>
            <a:cxnLst/>
            <a:rect l="l" t="t" r="r" b="b"/>
            <a:pathLst>
              <a:path w="2704" h="2284" extrusionOk="0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3" name="Google Shape;3153;p22"/>
          <p:cNvSpPr/>
          <p:nvPr/>
        </p:nvSpPr>
        <p:spPr>
          <a:xfrm>
            <a:off x="8464863" y="411988"/>
            <a:ext cx="34750" cy="57450"/>
          </a:xfrm>
          <a:custGeom>
            <a:avLst/>
            <a:gdLst/>
            <a:ahLst/>
            <a:cxnLst/>
            <a:rect l="l" t="t" r="r" b="b"/>
            <a:pathLst>
              <a:path w="1390" h="2298" extrusionOk="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4" name="Google Shape;3154;p22"/>
          <p:cNvSpPr/>
          <p:nvPr/>
        </p:nvSpPr>
        <p:spPr>
          <a:xfrm>
            <a:off x="5491775" y="846500"/>
            <a:ext cx="91075" cy="99775"/>
          </a:xfrm>
          <a:custGeom>
            <a:avLst/>
            <a:gdLst/>
            <a:ahLst/>
            <a:cxnLst/>
            <a:rect l="l" t="t" r="r" b="b"/>
            <a:pathLst>
              <a:path w="3643" h="3991" extrusionOk="0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5" name="Google Shape;3155;p22"/>
          <p:cNvSpPr/>
          <p:nvPr/>
        </p:nvSpPr>
        <p:spPr>
          <a:xfrm>
            <a:off x="8906388" y="186988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6" name="Google Shape;3156;p22"/>
          <p:cNvSpPr/>
          <p:nvPr/>
        </p:nvSpPr>
        <p:spPr>
          <a:xfrm>
            <a:off x="8912663" y="177138"/>
            <a:ext cx="1400" cy="2200"/>
          </a:xfrm>
          <a:custGeom>
            <a:avLst/>
            <a:gdLst/>
            <a:ahLst/>
            <a:cxnLst/>
            <a:rect l="l" t="t" r="r" b="b"/>
            <a:pathLst>
              <a:path w="56" h="88" extrusionOk="0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7" name="Google Shape;3157;p22"/>
          <p:cNvSpPr/>
          <p:nvPr/>
        </p:nvSpPr>
        <p:spPr>
          <a:xfrm>
            <a:off x="6151800" y="398113"/>
            <a:ext cx="31475" cy="42750"/>
          </a:xfrm>
          <a:custGeom>
            <a:avLst/>
            <a:gdLst/>
            <a:ahLst/>
            <a:cxnLst/>
            <a:rect l="l" t="t" r="r" b="b"/>
            <a:pathLst>
              <a:path w="1259" h="1710" extrusionOk="0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8" name="Google Shape;3158;p22"/>
          <p:cNvSpPr/>
          <p:nvPr/>
        </p:nvSpPr>
        <p:spPr>
          <a:xfrm>
            <a:off x="8906388" y="109613"/>
            <a:ext cx="575" cy="3575"/>
          </a:xfrm>
          <a:custGeom>
            <a:avLst/>
            <a:gdLst/>
            <a:ahLst/>
            <a:cxnLst/>
            <a:rect l="l" t="t" r="r" b="b"/>
            <a:pathLst>
              <a:path w="23" h="143" extrusionOk="0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9" name="Google Shape;3159;p22"/>
          <p:cNvSpPr/>
          <p:nvPr/>
        </p:nvSpPr>
        <p:spPr>
          <a:xfrm>
            <a:off x="8849513" y="378513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0" name="Google Shape;3160;p22"/>
          <p:cNvSpPr/>
          <p:nvPr/>
        </p:nvSpPr>
        <p:spPr>
          <a:xfrm flipH="1">
            <a:off x="8391013" y="707875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1" name="Google Shape;3161;p22"/>
          <p:cNvSpPr/>
          <p:nvPr/>
        </p:nvSpPr>
        <p:spPr>
          <a:xfrm flipH="1">
            <a:off x="8051888" y="97938"/>
            <a:ext cx="34050" cy="28450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2" name="Google Shape;3162;p22"/>
          <p:cNvSpPr/>
          <p:nvPr/>
        </p:nvSpPr>
        <p:spPr>
          <a:xfrm flipH="1">
            <a:off x="8150613" y="338288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3" name="Google Shape;3163;p22"/>
          <p:cNvSpPr/>
          <p:nvPr/>
        </p:nvSpPr>
        <p:spPr>
          <a:xfrm flipH="1">
            <a:off x="5325363" y="695288"/>
            <a:ext cx="25200" cy="21325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4" name="Google Shape;3164;p22"/>
          <p:cNvSpPr/>
          <p:nvPr/>
        </p:nvSpPr>
        <p:spPr>
          <a:xfrm>
            <a:off x="6049150" y="892350"/>
            <a:ext cx="34050" cy="28450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5" name="Google Shape;3165;p22"/>
          <p:cNvSpPr/>
          <p:nvPr/>
        </p:nvSpPr>
        <p:spPr>
          <a:xfrm>
            <a:off x="9012988" y="211438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6" name="Google Shape;3166;p22"/>
          <p:cNvSpPr/>
          <p:nvPr/>
        </p:nvSpPr>
        <p:spPr>
          <a:xfrm rot="10800000">
            <a:off x="8167575" y="1312125"/>
            <a:ext cx="51725" cy="85325"/>
          </a:xfrm>
          <a:custGeom>
            <a:avLst/>
            <a:gdLst/>
            <a:ahLst/>
            <a:cxnLst/>
            <a:rect l="l" t="t" r="r" b="b"/>
            <a:pathLst>
              <a:path w="2069" h="3413" extrusionOk="0">
                <a:moveTo>
                  <a:pt x="941" y="0"/>
                </a:moveTo>
                <a:cubicBezTo>
                  <a:pt x="909" y="0"/>
                  <a:pt x="865" y="33"/>
                  <a:pt x="865" y="77"/>
                </a:cubicBezTo>
                <a:lnTo>
                  <a:pt x="865" y="1477"/>
                </a:lnTo>
                <a:lnTo>
                  <a:pt x="66" y="1477"/>
                </a:lnTo>
                <a:cubicBezTo>
                  <a:pt x="34" y="1477"/>
                  <a:pt x="1" y="1509"/>
                  <a:pt x="1" y="1553"/>
                </a:cubicBezTo>
                <a:lnTo>
                  <a:pt x="1" y="1816"/>
                </a:lnTo>
                <a:cubicBezTo>
                  <a:pt x="1" y="1849"/>
                  <a:pt x="34" y="1881"/>
                  <a:pt x="66" y="1881"/>
                </a:cubicBezTo>
                <a:lnTo>
                  <a:pt x="865" y="1881"/>
                </a:lnTo>
                <a:lnTo>
                  <a:pt x="865" y="3336"/>
                </a:lnTo>
                <a:cubicBezTo>
                  <a:pt x="865" y="3380"/>
                  <a:pt x="909" y="3413"/>
                  <a:pt x="941" y="3413"/>
                </a:cubicBezTo>
                <a:lnTo>
                  <a:pt x="1193" y="3413"/>
                </a:lnTo>
                <a:cubicBezTo>
                  <a:pt x="1237" y="3413"/>
                  <a:pt x="1270" y="3380"/>
                  <a:pt x="1270" y="3336"/>
                </a:cubicBezTo>
                <a:lnTo>
                  <a:pt x="1270" y="1881"/>
                </a:lnTo>
                <a:lnTo>
                  <a:pt x="2002" y="1881"/>
                </a:lnTo>
                <a:cubicBezTo>
                  <a:pt x="2035" y="1881"/>
                  <a:pt x="2068" y="1849"/>
                  <a:pt x="2068" y="1816"/>
                </a:cubicBezTo>
                <a:lnTo>
                  <a:pt x="2068" y="1553"/>
                </a:lnTo>
                <a:cubicBezTo>
                  <a:pt x="2068" y="1509"/>
                  <a:pt x="2035" y="1477"/>
                  <a:pt x="2002" y="1477"/>
                </a:cubicBezTo>
                <a:lnTo>
                  <a:pt x="1270" y="1477"/>
                </a:lnTo>
                <a:lnTo>
                  <a:pt x="1270" y="77"/>
                </a:lnTo>
                <a:cubicBezTo>
                  <a:pt x="1270" y="33"/>
                  <a:pt x="1237" y="0"/>
                  <a:pt x="11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7" name="Google Shape;3167;p22"/>
          <p:cNvGrpSpPr/>
          <p:nvPr/>
        </p:nvGrpSpPr>
        <p:grpSpPr>
          <a:xfrm rot="10800000">
            <a:off x="8611763" y="1928163"/>
            <a:ext cx="76300" cy="134575"/>
            <a:chOff x="8292650" y="153875"/>
            <a:chExt cx="76300" cy="134575"/>
          </a:xfrm>
        </p:grpSpPr>
        <p:sp>
          <p:nvSpPr>
            <p:cNvPr id="3168" name="Google Shape;3168;p22"/>
            <p:cNvSpPr/>
            <p:nvPr/>
          </p:nvSpPr>
          <p:spPr>
            <a:xfrm>
              <a:off x="8361550" y="18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22"/>
            <p:cNvSpPr/>
            <p:nvPr/>
          </p:nvSpPr>
          <p:spPr>
            <a:xfrm>
              <a:off x="8292650" y="153875"/>
              <a:ext cx="76300" cy="134575"/>
            </a:xfrm>
            <a:custGeom>
              <a:avLst/>
              <a:gdLst/>
              <a:ahLst/>
              <a:cxnLst/>
              <a:rect l="l" t="t" r="r" b="b"/>
              <a:pathLst>
                <a:path w="3052" h="5383" extrusionOk="0">
                  <a:moveTo>
                    <a:pt x="1494" y="430"/>
                  </a:moveTo>
                  <a:cubicBezTo>
                    <a:pt x="1533" y="430"/>
                    <a:pt x="1572" y="436"/>
                    <a:pt x="1608" y="449"/>
                  </a:cubicBezTo>
                  <a:cubicBezTo>
                    <a:pt x="1718" y="493"/>
                    <a:pt x="1805" y="559"/>
                    <a:pt x="1882" y="635"/>
                  </a:cubicBezTo>
                  <a:cubicBezTo>
                    <a:pt x="1936" y="690"/>
                    <a:pt x="1969" y="767"/>
                    <a:pt x="2024" y="821"/>
                  </a:cubicBezTo>
                  <a:cubicBezTo>
                    <a:pt x="2046" y="843"/>
                    <a:pt x="2068" y="865"/>
                    <a:pt x="2078" y="898"/>
                  </a:cubicBezTo>
                  <a:cubicBezTo>
                    <a:pt x="2100" y="920"/>
                    <a:pt x="2111" y="974"/>
                    <a:pt x="2133" y="1029"/>
                  </a:cubicBezTo>
                  <a:cubicBezTo>
                    <a:pt x="2155" y="1084"/>
                    <a:pt x="2188" y="1138"/>
                    <a:pt x="2210" y="1204"/>
                  </a:cubicBezTo>
                  <a:lnTo>
                    <a:pt x="2232" y="1248"/>
                  </a:lnTo>
                  <a:lnTo>
                    <a:pt x="2243" y="1270"/>
                  </a:lnTo>
                  <a:lnTo>
                    <a:pt x="2264" y="1302"/>
                  </a:lnTo>
                  <a:cubicBezTo>
                    <a:pt x="2286" y="1346"/>
                    <a:pt x="2319" y="1379"/>
                    <a:pt x="2363" y="1412"/>
                  </a:cubicBezTo>
                  <a:cubicBezTo>
                    <a:pt x="2418" y="1456"/>
                    <a:pt x="2472" y="1488"/>
                    <a:pt x="2538" y="1499"/>
                  </a:cubicBezTo>
                  <a:cubicBezTo>
                    <a:pt x="2560" y="1510"/>
                    <a:pt x="2582" y="1510"/>
                    <a:pt x="2603" y="1510"/>
                  </a:cubicBezTo>
                  <a:cubicBezTo>
                    <a:pt x="2582" y="1543"/>
                    <a:pt x="2571" y="1587"/>
                    <a:pt x="2582" y="1631"/>
                  </a:cubicBezTo>
                  <a:cubicBezTo>
                    <a:pt x="2582" y="1674"/>
                    <a:pt x="2582" y="1729"/>
                    <a:pt x="2582" y="1784"/>
                  </a:cubicBezTo>
                  <a:cubicBezTo>
                    <a:pt x="2582" y="1817"/>
                    <a:pt x="2593" y="1871"/>
                    <a:pt x="2593" y="1915"/>
                  </a:cubicBezTo>
                  <a:cubicBezTo>
                    <a:pt x="2636" y="2002"/>
                    <a:pt x="2669" y="2101"/>
                    <a:pt x="2691" y="2188"/>
                  </a:cubicBezTo>
                  <a:cubicBezTo>
                    <a:pt x="2724" y="2265"/>
                    <a:pt x="2724" y="2331"/>
                    <a:pt x="2713" y="2407"/>
                  </a:cubicBezTo>
                  <a:cubicBezTo>
                    <a:pt x="2724" y="2462"/>
                    <a:pt x="2735" y="2527"/>
                    <a:pt x="2724" y="2593"/>
                  </a:cubicBezTo>
                  <a:cubicBezTo>
                    <a:pt x="2724" y="2681"/>
                    <a:pt x="2724" y="2790"/>
                    <a:pt x="2691" y="2790"/>
                  </a:cubicBezTo>
                  <a:cubicBezTo>
                    <a:pt x="2658" y="2779"/>
                    <a:pt x="2680" y="2724"/>
                    <a:pt x="2658" y="2702"/>
                  </a:cubicBezTo>
                  <a:cubicBezTo>
                    <a:pt x="2680" y="2593"/>
                    <a:pt x="2680" y="2495"/>
                    <a:pt x="2669" y="2385"/>
                  </a:cubicBezTo>
                  <a:cubicBezTo>
                    <a:pt x="2669" y="2352"/>
                    <a:pt x="2658" y="2320"/>
                    <a:pt x="2647" y="2287"/>
                  </a:cubicBezTo>
                  <a:cubicBezTo>
                    <a:pt x="2636" y="2232"/>
                    <a:pt x="2625" y="2177"/>
                    <a:pt x="2614" y="2123"/>
                  </a:cubicBezTo>
                  <a:lnTo>
                    <a:pt x="2614" y="2123"/>
                  </a:lnTo>
                  <a:cubicBezTo>
                    <a:pt x="2614" y="2177"/>
                    <a:pt x="2625" y="2232"/>
                    <a:pt x="2614" y="2298"/>
                  </a:cubicBezTo>
                  <a:cubicBezTo>
                    <a:pt x="2603" y="2604"/>
                    <a:pt x="2571" y="2910"/>
                    <a:pt x="2527" y="3206"/>
                  </a:cubicBezTo>
                  <a:cubicBezTo>
                    <a:pt x="2516" y="3304"/>
                    <a:pt x="2494" y="3402"/>
                    <a:pt x="2472" y="3501"/>
                  </a:cubicBezTo>
                  <a:lnTo>
                    <a:pt x="2472" y="3523"/>
                  </a:lnTo>
                  <a:cubicBezTo>
                    <a:pt x="2461" y="3588"/>
                    <a:pt x="2439" y="3654"/>
                    <a:pt x="2428" y="3698"/>
                  </a:cubicBezTo>
                  <a:cubicBezTo>
                    <a:pt x="2418" y="3731"/>
                    <a:pt x="2407" y="3752"/>
                    <a:pt x="2396" y="3774"/>
                  </a:cubicBezTo>
                  <a:lnTo>
                    <a:pt x="2363" y="3862"/>
                  </a:lnTo>
                  <a:cubicBezTo>
                    <a:pt x="2330" y="3938"/>
                    <a:pt x="2286" y="4004"/>
                    <a:pt x="2243" y="4070"/>
                  </a:cubicBezTo>
                  <a:cubicBezTo>
                    <a:pt x="2243" y="4102"/>
                    <a:pt x="2166" y="4223"/>
                    <a:pt x="2144" y="4245"/>
                  </a:cubicBezTo>
                  <a:cubicBezTo>
                    <a:pt x="2100" y="4310"/>
                    <a:pt x="2046" y="4376"/>
                    <a:pt x="1980" y="4441"/>
                  </a:cubicBezTo>
                  <a:cubicBezTo>
                    <a:pt x="1936" y="4474"/>
                    <a:pt x="1893" y="4507"/>
                    <a:pt x="1849" y="4529"/>
                  </a:cubicBezTo>
                  <a:cubicBezTo>
                    <a:pt x="1761" y="4584"/>
                    <a:pt x="1597" y="4660"/>
                    <a:pt x="1510" y="4726"/>
                  </a:cubicBezTo>
                  <a:cubicBezTo>
                    <a:pt x="1477" y="4737"/>
                    <a:pt x="1433" y="4759"/>
                    <a:pt x="1400" y="4781"/>
                  </a:cubicBezTo>
                  <a:lnTo>
                    <a:pt x="1389" y="4781"/>
                  </a:lnTo>
                  <a:cubicBezTo>
                    <a:pt x="1357" y="4791"/>
                    <a:pt x="1335" y="4802"/>
                    <a:pt x="1302" y="4813"/>
                  </a:cubicBezTo>
                  <a:lnTo>
                    <a:pt x="1149" y="4879"/>
                  </a:lnTo>
                  <a:cubicBezTo>
                    <a:pt x="1138" y="4879"/>
                    <a:pt x="1127" y="4868"/>
                    <a:pt x="1116" y="4857"/>
                  </a:cubicBezTo>
                  <a:lnTo>
                    <a:pt x="1018" y="4770"/>
                  </a:lnTo>
                  <a:cubicBezTo>
                    <a:pt x="897" y="4649"/>
                    <a:pt x="788" y="4507"/>
                    <a:pt x="689" y="4354"/>
                  </a:cubicBezTo>
                  <a:cubicBezTo>
                    <a:pt x="624" y="4245"/>
                    <a:pt x="569" y="4124"/>
                    <a:pt x="525" y="3993"/>
                  </a:cubicBezTo>
                  <a:cubicBezTo>
                    <a:pt x="449" y="3752"/>
                    <a:pt x="405" y="3501"/>
                    <a:pt x="383" y="3260"/>
                  </a:cubicBezTo>
                  <a:cubicBezTo>
                    <a:pt x="361" y="3140"/>
                    <a:pt x="361" y="3020"/>
                    <a:pt x="361" y="2899"/>
                  </a:cubicBezTo>
                  <a:cubicBezTo>
                    <a:pt x="361" y="2823"/>
                    <a:pt x="383" y="2692"/>
                    <a:pt x="394" y="2626"/>
                  </a:cubicBezTo>
                  <a:cubicBezTo>
                    <a:pt x="394" y="2495"/>
                    <a:pt x="394" y="2429"/>
                    <a:pt x="416" y="2298"/>
                  </a:cubicBezTo>
                  <a:cubicBezTo>
                    <a:pt x="427" y="2156"/>
                    <a:pt x="460" y="2002"/>
                    <a:pt x="493" y="1860"/>
                  </a:cubicBezTo>
                  <a:cubicBezTo>
                    <a:pt x="493" y="1784"/>
                    <a:pt x="514" y="1707"/>
                    <a:pt x="525" y="1642"/>
                  </a:cubicBezTo>
                  <a:cubicBezTo>
                    <a:pt x="547" y="1554"/>
                    <a:pt x="569" y="1477"/>
                    <a:pt x="591" y="1401"/>
                  </a:cubicBezTo>
                  <a:cubicBezTo>
                    <a:pt x="602" y="1368"/>
                    <a:pt x="624" y="1346"/>
                    <a:pt x="635" y="1324"/>
                  </a:cubicBezTo>
                  <a:cubicBezTo>
                    <a:pt x="646" y="1292"/>
                    <a:pt x="668" y="1259"/>
                    <a:pt x="689" y="1226"/>
                  </a:cubicBezTo>
                  <a:cubicBezTo>
                    <a:pt x="700" y="1204"/>
                    <a:pt x="711" y="1193"/>
                    <a:pt x="733" y="1171"/>
                  </a:cubicBezTo>
                  <a:cubicBezTo>
                    <a:pt x="755" y="1149"/>
                    <a:pt x="777" y="1127"/>
                    <a:pt x="810" y="1106"/>
                  </a:cubicBezTo>
                  <a:cubicBezTo>
                    <a:pt x="821" y="1073"/>
                    <a:pt x="843" y="1040"/>
                    <a:pt x="854" y="996"/>
                  </a:cubicBezTo>
                  <a:cubicBezTo>
                    <a:pt x="886" y="909"/>
                    <a:pt x="941" y="821"/>
                    <a:pt x="1007" y="745"/>
                  </a:cubicBezTo>
                  <a:cubicBezTo>
                    <a:pt x="1094" y="635"/>
                    <a:pt x="1204" y="537"/>
                    <a:pt x="1335" y="460"/>
                  </a:cubicBezTo>
                  <a:cubicBezTo>
                    <a:pt x="1386" y="441"/>
                    <a:pt x="1440" y="430"/>
                    <a:pt x="1494" y="430"/>
                  </a:cubicBezTo>
                  <a:close/>
                  <a:moveTo>
                    <a:pt x="1464" y="1"/>
                  </a:moveTo>
                  <a:cubicBezTo>
                    <a:pt x="1332" y="1"/>
                    <a:pt x="1204" y="45"/>
                    <a:pt x="1094" y="132"/>
                  </a:cubicBezTo>
                  <a:cubicBezTo>
                    <a:pt x="919" y="263"/>
                    <a:pt x="766" y="438"/>
                    <a:pt x="646" y="624"/>
                  </a:cubicBezTo>
                  <a:cubicBezTo>
                    <a:pt x="525" y="810"/>
                    <a:pt x="416" y="1007"/>
                    <a:pt x="329" y="1215"/>
                  </a:cubicBezTo>
                  <a:cubicBezTo>
                    <a:pt x="219" y="1488"/>
                    <a:pt x="143" y="1784"/>
                    <a:pt x="99" y="2068"/>
                  </a:cubicBezTo>
                  <a:cubicBezTo>
                    <a:pt x="22" y="2473"/>
                    <a:pt x="0" y="2888"/>
                    <a:pt x="44" y="3293"/>
                  </a:cubicBezTo>
                  <a:cubicBezTo>
                    <a:pt x="77" y="3698"/>
                    <a:pt x="175" y="4091"/>
                    <a:pt x="350" y="4463"/>
                  </a:cubicBezTo>
                  <a:cubicBezTo>
                    <a:pt x="438" y="4638"/>
                    <a:pt x="536" y="4802"/>
                    <a:pt x="657" y="4956"/>
                  </a:cubicBezTo>
                  <a:cubicBezTo>
                    <a:pt x="733" y="5043"/>
                    <a:pt x="810" y="5120"/>
                    <a:pt x="897" y="5196"/>
                  </a:cubicBezTo>
                  <a:cubicBezTo>
                    <a:pt x="919" y="5229"/>
                    <a:pt x="996" y="5284"/>
                    <a:pt x="1050" y="5338"/>
                  </a:cubicBezTo>
                  <a:lnTo>
                    <a:pt x="1094" y="5382"/>
                  </a:lnTo>
                  <a:cubicBezTo>
                    <a:pt x="1116" y="5382"/>
                    <a:pt x="1138" y="5371"/>
                    <a:pt x="1160" y="5360"/>
                  </a:cubicBezTo>
                  <a:lnTo>
                    <a:pt x="1280" y="5327"/>
                  </a:lnTo>
                  <a:lnTo>
                    <a:pt x="1313" y="5316"/>
                  </a:lnTo>
                  <a:cubicBezTo>
                    <a:pt x="1411" y="5284"/>
                    <a:pt x="1510" y="5251"/>
                    <a:pt x="1597" y="5196"/>
                  </a:cubicBezTo>
                  <a:cubicBezTo>
                    <a:pt x="1805" y="5109"/>
                    <a:pt x="1991" y="4988"/>
                    <a:pt x="2166" y="4857"/>
                  </a:cubicBezTo>
                  <a:cubicBezTo>
                    <a:pt x="2374" y="4671"/>
                    <a:pt x="2549" y="4431"/>
                    <a:pt x="2669" y="4168"/>
                  </a:cubicBezTo>
                  <a:cubicBezTo>
                    <a:pt x="2702" y="4113"/>
                    <a:pt x="2724" y="4048"/>
                    <a:pt x="2757" y="3982"/>
                  </a:cubicBezTo>
                  <a:cubicBezTo>
                    <a:pt x="2778" y="3906"/>
                    <a:pt x="2800" y="3840"/>
                    <a:pt x="2811" y="3763"/>
                  </a:cubicBezTo>
                  <a:cubicBezTo>
                    <a:pt x="2844" y="3632"/>
                    <a:pt x="2877" y="3490"/>
                    <a:pt x="2899" y="3359"/>
                  </a:cubicBezTo>
                  <a:cubicBezTo>
                    <a:pt x="2943" y="3085"/>
                    <a:pt x="2964" y="2834"/>
                    <a:pt x="2986" y="2560"/>
                  </a:cubicBezTo>
                  <a:cubicBezTo>
                    <a:pt x="3030" y="2254"/>
                    <a:pt x="3052" y="1948"/>
                    <a:pt x="3052" y="1652"/>
                  </a:cubicBezTo>
                  <a:cubicBezTo>
                    <a:pt x="3041" y="1565"/>
                    <a:pt x="3019" y="1488"/>
                    <a:pt x="2986" y="1412"/>
                  </a:cubicBezTo>
                  <a:cubicBezTo>
                    <a:pt x="2953" y="1346"/>
                    <a:pt x="2953" y="1324"/>
                    <a:pt x="2921" y="1302"/>
                  </a:cubicBezTo>
                  <a:cubicBezTo>
                    <a:pt x="2906" y="1293"/>
                    <a:pt x="2889" y="1287"/>
                    <a:pt x="2872" y="1287"/>
                  </a:cubicBezTo>
                  <a:cubicBezTo>
                    <a:pt x="2851" y="1287"/>
                    <a:pt x="2829" y="1295"/>
                    <a:pt x="2811" y="1313"/>
                  </a:cubicBezTo>
                  <a:lnTo>
                    <a:pt x="2768" y="1346"/>
                  </a:lnTo>
                  <a:cubicBezTo>
                    <a:pt x="2768" y="1335"/>
                    <a:pt x="2768" y="1335"/>
                    <a:pt x="2768" y="1335"/>
                  </a:cubicBezTo>
                  <a:cubicBezTo>
                    <a:pt x="2768" y="1313"/>
                    <a:pt x="2768" y="1292"/>
                    <a:pt x="2768" y="1270"/>
                  </a:cubicBezTo>
                  <a:cubicBezTo>
                    <a:pt x="2768" y="1259"/>
                    <a:pt x="2768" y="1248"/>
                    <a:pt x="2768" y="1248"/>
                  </a:cubicBezTo>
                  <a:lnTo>
                    <a:pt x="2768" y="1226"/>
                  </a:lnTo>
                  <a:cubicBezTo>
                    <a:pt x="2768" y="1215"/>
                    <a:pt x="2768" y="1193"/>
                    <a:pt x="2768" y="1182"/>
                  </a:cubicBezTo>
                  <a:cubicBezTo>
                    <a:pt x="2757" y="1117"/>
                    <a:pt x="2735" y="1051"/>
                    <a:pt x="2680" y="1007"/>
                  </a:cubicBezTo>
                  <a:lnTo>
                    <a:pt x="2614" y="963"/>
                  </a:lnTo>
                  <a:cubicBezTo>
                    <a:pt x="2609" y="958"/>
                    <a:pt x="2606" y="958"/>
                    <a:pt x="2603" y="958"/>
                  </a:cubicBezTo>
                  <a:cubicBezTo>
                    <a:pt x="2601" y="958"/>
                    <a:pt x="2598" y="958"/>
                    <a:pt x="2593" y="952"/>
                  </a:cubicBezTo>
                  <a:lnTo>
                    <a:pt x="2582" y="931"/>
                  </a:lnTo>
                  <a:lnTo>
                    <a:pt x="2560" y="898"/>
                  </a:lnTo>
                  <a:cubicBezTo>
                    <a:pt x="2549" y="865"/>
                    <a:pt x="2527" y="843"/>
                    <a:pt x="2516" y="821"/>
                  </a:cubicBezTo>
                  <a:cubicBezTo>
                    <a:pt x="2494" y="767"/>
                    <a:pt x="2472" y="701"/>
                    <a:pt x="2418" y="613"/>
                  </a:cubicBezTo>
                  <a:cubicBezTo>
                    <a:pt x="2396" y="570"/>
                    <a:pt x="2374" y="526"/>
                    <a:pt x="2341" y="482"/>
                  </a:cubicBezTo>
                  <a:cubicBezTo>
                    <a:pt x="2308" y="449"/>
                    <a:pt x="2286" y="427"/>
                    <a:pt x="2264" y="406"/>
                  </a:cubicBezTo>
                  <a:cubicBezTo>
                    <a:pt x="2221" y="362"/>
                    <a:pt x="2177" y="329"/>
                    <a:pt x="2122" y="296"/>
                  </a:cubicBezTo>
                  <a:cubicBezTo>
                    <a:pt x="2078" y="263"/>
                    <a:pt x="2035" y="231"/>
                    <a:pt x="1991" y="198"/>
                  </a:cubicBezTo>
                  <a:cubicBezTo>
                    <a:pt x="1893" y="121"/>
                    <a:pt x="1783" y="67"/>
                    <a:pt x="1663" y="34"/>
                  </a:cubicBezTo>
                  <a:cubicBezTo>
                    <a:pt x="1597" y="12"/>
                    <a:pt x="1530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22"/>
            <p:cNvSpPr/>
            <p:nvPr/>
          </p:nvSpPr>
          <p:spPr>
            <a:xfrm>
              <a:off x="8305225" y="179050"/>
              <a:ext cx="56075" cy="44325"/>
            </a:xfrm>
            <a:custGeom>
              <a:avLst/>
              <a:gdLst/>
              <a:ahLst/>
              <a:cxnLst/>
              <a:rect l="l" t="t" r="r" b="b"/>
              <a:pathLst>
                <a:path w="2243" h="1773" extrusionOk="0">
                  <a:moveTo>
                    <a:pt x="624" y="0"/>
                  </a:moveTo>
                  <a:cubicBezTo>
                    <a:pt x="580" y="0"/>
                    <a:pt x="526" y="0"/>
                    <a:pt x="482" y="11"/>
                  </a:cubicBezTo>
                  <a:cubicBezTo>
                    <a:pt x="438" y="22"/>
                    <a:pt x="394" y="33"/>
                    <a:pt x="361" y="55"/>
                  </a:cubicBezTo>
                  <a:cubicBezTo>
                    <a:pt x="340" y="66"/>
                    <a:pt x="329" y="77"/>
                    <a:pt x="318" y="88"/>
                  </a:cubicBezTo>
                  <a:cubicBezTo>
                    <a:pt x="285" y="110"/>
                    <a:pt x="263" y="131"/>
                    <a:pt x="241" y="164"/>
                  </a:cubicBezTo>
                  <a:cubicBezTo>
                    <a:pt x="219" y="175"/>
                    <a:pt x="208" y="186"/>
                    <a:pt x="197" y="208"/>
                  </a:cubicBezTo>
                  <a:cubicBezTo>
                    <a:pt x="176" y="241"/>
                    <a:pt x="154" y="274"/>
                    <a:pt x="143" y="306"/>
                  </a:cubicBezTo>
                  <a:cubicBezTo>
                    <a:pt x="121" y="339"/>
                    <a:pt x="110" y="361"/>
                    <a:pt x="99" y="383"/>
                  </a:cubicBezTo>
                  <a:cubicBezTo>
                    <a:pt x="66" y="460"/>
                    <a:pt x="44" y="536"/>
                    <a:pt x="33" y="624"/>
                  </a:cubicBezTo>
                  <a:cubicBezTo>
                    <a:pt x="11" y="689"/>
                    <a:pt x="1" y="766"/>
                    <a:pt x="1" y="842"/>
                  </a:cubicBezTo>
                  <a:cubicBezTo>
                    <a:pt x="1" y="864"/>
                    <a:pt x="1" y="897"/>
                    <a:pt x="1" y="919"/>
                  </a:cubicBezTo>
                  <a:cubicBezTo>
                    <a:pt x="22" y="952"/>
                    <a:pt x="44" y="963"/>
                    <a:pt x="66" y="985"/>
                  </a:cubicBezTo>
                  <a:cubicBezTo>
                    <a:pt x="66" y="952"/>
                    <a:pt x="88" y="974"/>
                    <a:pt x="88" y="952"/>
                  </a:cubicBezTo>
                  <a:cubicBezTo>
                    <a:pt x="99" y="941"/>
                    <a:pt x="110" y="941"/>
                    <a:pt x="121" y="941"/>
                  </a:cubicBezTo>
                  <a:cubicBezTo>
                    <a:pt x="132" y="908"/>
                    <a:pt x="154" y="897"/>
                    <a:pt x="176" y="886"/>
                  </a:cubicBezTo>
                  <a:cubicBezTo>
                    <a:pt x="197" y="875"/>
                    <a:pt x="186" y="853"/>
                    <a:pt x="176" y="831"/>
                  </a:cubicBezTo>
                  <a:cubicBezTo>
                    <a:pt x="154" y="777"/>
                    <a:pt x="154" y="711"/>
                    <a:pt x="165" y="656"/>
                  </a:cubicBezTo>
                  <a:cubicBezTo>
                    <a:pt x="176" y="580"/>
                    <a:pt x="186" y="514"/>
                    <a:pt x="208" y="438"/>
                  </a:cubicBezTo>
                  <a:cubicBezTo>
                    <a:pt x="208" y="416"/>
                    <a:pt x="230" y="405"/>
                    <a:pt x="241" y="383"/>
                  </a:cubicBezTo>
                  <a:cubicBezTo>
                    <a:pt x="252" y="361"/>
                    <a:pt x="263" y="328"/>
                    <a:pt x="274" y="306"/>
                  </a:cubicBezTo>
                  <a:cubicBezTo>
                    <a:pt x="296" y="274"/>
                    <a:pt x="329" y="241"/>
                    <a:pt x="361" y="219"/>
                  </a:cubicBezTo>
                  <a:cubicBezTo>
                    <a:pt x="372" y="219"/>
                    <a:pt x="383" y="219"/>
                    <a:pt x="394" y="208"/>
                  </a:cubicBezTo>
                  <a:cubicBezTo>
                    <a:pt x="405" y="208"/>
                    <a:pt x="394" y="197"/>
                    <a:pt x="394" y="197"/>
                  </a:cubicBezTo>
                  <a:lnTo>
                    <a:pt x="405" y="197"/>
                  </a:lnTo>
                  <a:cubicBezTo>
                    <a:pt x="445" y="163"/>
                    <a:pt x="494" y="146"/>
                    <a:pt x="544" y="146"/>
                  </a:cubicBezTo>
                  <a:cubicBezTo>
                    <a:pt x="590" y="146"/>
                    <a:pt x="637" y="160"/>
                    <a:pt x="679" y="186"/>
                  </a:cubicBezTo>
                  <a:cubicBezTo>
                    <a:pt x="722" y="219"/>
                    <a:pt x="744" y="295"/>
                    <a:pt x="799" y="361"/>
                  </a:cubicBezTo>
                  <a:cubicBezTo>
                    <a:pt x="821" y="372"/>
                    <a:pt x="843" y="383"/>
                    <a:pt x="876" y="405"/>
                  </a:cubicBezTo>
                  <a:cubicBezTo>
                    <a:pt x="876" y="405"/>
                    <a:pt x="876" y="416"/>
                    <a:pt x="886" y="427"/>
                  </a:cubicBezTo>
                  <a:lnTo>
                    <a:pt x="897" y="427"/>
                  </a:lnTo>
                  <a:cubicBezTo>
                    <a:pt x="941" y="492"/>
                    <a:pt x="985" y="547"/>
                    <a:pt x="1040" y="602"/>
                  </a:cubicBezTo>
                  <a:cubicBezTo>
                    <a:pt x="1083" y="635"/>
                    <a:pt x="1127" y="667"/>
                    <a:pt x="1182" y="678"/>
                  </a:cubicBezTo>
                  <a:cubicBezTo>
                    <a:pt x="1204" y="678"/>
                    <a:pt x="1225" y="689"/>
                    <a:pt x="1236" y="700"/>
                  </a:cubicBezTo>
                  <a:cubicBezTo>
                    <a:pt x="1280" y="700"/>
                    <a:pt x="1324" y="689"/>
                    <a:pt x="1368" y="667"/>
                  </a:cubicBezTo>
                  <a:cubicBezTo>
                    <a:pt x="1411" y="645"/>
                    <a:pt x="1444" y="591"/>
                    <a:pt x="1477" y="569"/>
                  </a:cubicBezTo>
                  <a:cubicBezTo>
                    <a:pt x="1519" y="527"/>
                    <a:pt x="1575" y="502"/>
                    <a:pt x="1636" y="502"/>
                  </a:cubicBezTo>
                  <a:cubicBezTo>
                    <a:pt x="1670" y="502"/>
                    <a:pt x="1705" y="510"/>
                    <a:pt x="1740" y="525"/>
                  </a:cubicBezTo>
                  <a:cubicBezTo>
                    <a:pt x="1805" y="558"/>
                    <a:pt x="1871" y="624"/>
                    <a:pt x="1915" y="700"/>
                  </a:cubicBezTo>
                  <a:cubicBezTo>
                    <a:pt x="1958" y="755"/>
                    <a:pt x="2002" y="820"/>
                    <a:pt x="2024" y="897"/>
                  </a:cubicBezTo>
                  <a:cubicBezTo>
                    <a:pt x="2046" y="919"/>
                    <a:pt x="2057" y="941"/>
                    <a:pt x="2068" y="963"/>
                  </a:cubicBezTo>
                  <a:cubicBezTo>
                    <a:pt x="2079" y="985"/>
                    <a:pt x="2079" y="1017"/>
                    <a:pt x="2090" y="1039"/>
                  </a:cubicBezTo>
                  <a:cubicBezTo>
                    <a:pt x="2100" y="1061"/>
                    <a:pt x="2111" y="1083"/>
                    <a:pt x="2122" y="1105"/>
                  </a:cubicBezTo>
                  <a:cubicBezTo>
                    <a:pt x="2144" y="1160"/>
                    <a:pt x="2155" y="1225"/>
                    <a:pt x="2155" y="1280"/>
                  </a:cubicBezTo>
                  <a:cubicBezTo>
                    <a:pt x="2155" y="1313"/>
                    <a:pt x="2177" y="1345"/>
                    <a:pt x="2177" y="1378"/>
                  </a:cubicBezTo>
                  <a:cubicBezTo>
                    <a:pt x="2199" y="1477"/>
                    <a:pt x="2188" y="1586"/>
                    <a:pt x="2166" y="1695"/>
                  </a:cubicBezTo>
                  <a:cubicBezTo>
                    <a:pt x="2188" y="1717"/>
                    <a:pt x="2166" y="1772"/>
                    <a:pt x="2199" y="1772"/>
                  </a:cubicBezTo>
                  <a:cubicBezTo>
                    <a:pt x="2232" y="1772"/>
                    <a:pt x="2243" y="1663"/>
                    <a:pt x="2243" y="1586"/>
                  </a:cubicBezTo>
                  <a:cubicBezTo>
                    <a:pt x="2243" y="1520"/>
                    <a:pt x="2243" y="1455"/>
                    <a:pt x="2232" y="1389"/>
                  </a:cubicBezTo>
                  <a:cubicBezTo>
                    <a:pt x="2232" y="1324"/>
                    <a:pt x="2232" y="1247"/>
                    <a:pt x="2210" y="1181"/>
                  </a:cubicBezTo>
                  <a:cubicBezTo>
                    <a:pt x="2177" y="1083"/>
                    <a:pt x="2144" y="995"/>
                    <a:pt x="2111" y="897"/>
                  </a:cubicBezTo>
                  <a:lnTo>
                    <a:pt x="2100" y="886"/>
                  </a:lnTo>
                  <a:cubicBezTo>
                    <a:pt x="2057" y="788"/>
                    <a:pt x="2002" y="689"/>
                    <a:pt x="1936" y="613"/>
                  </a:cubicBezTo>
                  <a:lnTo>
                    <a:pt x="1882" y="525"/>
                  </a:lnTo>
                  <a:cubicBezTo>
                    <a:pt x="1882" y="520"/>
                    <a:pt x="1879" y="520"/>
                    <a:pt x="1875" y="520"/>
                  </a:cubicBezTo>
                  <a:cubicBezTo>
                    <a:pt x="1871" y="520"/>
                    <a:pt x="1865" y="520"/>
                    <a:pt x="1860" y="514"/>
                  </a:cubicBezTo>
                  <a:cubicBezTo>
                    <a:pt x="1827" y="470"/>
                    <a:pt x="1794" y="438"/>
                    <a:pt x="1750" y="405"/>
                  </a:cubicBezTo>
                  <a:cubicBezTo>
                    <a:pt x="1729" y="394"/>
                    <a:pt x="1696" y="383"/>
                    <a:pt x="1663" y="372"/>
                  </a:cubicBezTo>
                  <a:cubicBezTo>
                    <a:pt x="1608" y="383"/>
                    <a:pt x="1565" y="405"/>
                    <a:pt x="1521" y="438"/>
                  </a:cubicBezTo>
                  <a:cubicBezTo>
                    <a:pt x="1477" y="460"/>
                    <a:pt x="1422" y="481"/>
                    <a:pt x="1368" y="503"/>
                  </a:cubicBezTo>
                  <a:cubicBezTo>
                    <a:pt x="1328" y="519"/>
                    <a:pt x="1288" y="529"/>
                    <a:pt x="1248" y="529"/>
                  </a:cubicBezTo>
                  <a:cubicBezTo>
                    <a:pt x="1233" y="529"/>
                    <a:pt x="1218" y="528"/>
                    <a:pt x="1204" y="525"/>
                  </a:cubicBezTo>
                  <a:cubicBezTo>
                    <a:pt x="1193" y="525"/>
                    <a:pt x="1182" y="514"/>
                    <a:pt x="1171" y="503"/>
                  </a:cubicBezTo>
                  <a:cubicBezTo>
                    <a:pt x="1160" y="503"/>
                    <a:pt x="1149" y="503"/>
                    <a:pt x="1138" y="492"/>
                  </a:cubicBezTo>
                  <a:cubicBezTo>
                    <a:pt x="1127" y="481"/>
                    <a:pt x="1116" y="460"/>
                    <a:pt x="1105" y="449"/>
                  </a:cubicBezTo>
                  <a:cubicBezTo>
                    <a:pt x="1061" y="394"/>
                    <a:pt x="1018" y="339"/>
                    <a:pt x="985" y="285"/>
                  </a:cubicBezTo>
                  <a:cubicBezTo>
                    <a:pt x="963" y="252"/>
                    <a:pt x="952" y="208"/>
                    <a:pt x="930" y="175"/>
                  </a:cubicBezTo>
                  <a:cubicBezTo>
                    <a:pt x="908" y="142"/>
                    <a:pt x="876" y="120"/>
                    <a:pt x="854" y="88"/>
                  </a:cubicBezTo>
                  <a:cubicBezTo>
                    <a:pt x="821" y="66"/>
                    <a:pt x="788" y="44"/>
                    <a:pt x="755" y="22"/>
                  </a:cubicBezTo>
                  <a:cubicBezTo>
                    <a:pt x="711" y="0"/>
                    <a:pt x="668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1" name="Google Shape;3171;p22"/>
          <p:cNvSpPr/>
          <p:nvPr/>
        </p:nvSpPr>
        <p:spPr>
          <a:xfrm rot="10800000">
            <a:off x="8840263" y="1752813"/>
            <a:ext cx="24375" cy="19950"/>
          </a:xfrm>
          <a:custGeom>
            <a:avLst/>
            <a:gdLst/>
            <a:ahLst/>
            <a:cxnLst/>
            <a:rect l="l" t="t" r="r" b="b"/>
            <a:pathLst>
              <a:path w="975" h="798" extrusionOk="0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2" name="Google Shape;3172;p22"/>
          <p:cNvSpPr/>
          <p:nvPr/>
        </p:nvSpPr>
        <p:spPr>
          <a:xfrm rot="10800000">
            <a:off x="8744688" y="1479800"/>
            <a:ext cx="59875" cy="49675"/>
          </a:xfrm>
          <a:custGeom>
            <a:avLst/>
            <a:gdLst/>
            <a:ahLst/>
            <a:cxnLst/>
            <a:rect l="l" t="t" r="r" b="b"/>
            <a:pathLst>
              <a:path w="2395" h="1987" extrusionOk="0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73" name="Google Shape;3173;p22"/>
          <p:cNvGrpSpPr/>
          <p:nvPr/>
        </p:nvGrpSpPr>
        <p:grpSpPr>
          <a:xfrm rot="10800000" flipH="1">
            <a:off x="9000200" y="2050825"/>
            <a:ext cx="39675" cy="33500"/>
            <a:chOff x="1171975" y="3874200"/>
            <a:chExt cx="39675" cy="33500"/>
          </a:xfrm>
        </p:grpSpPr>
        <p:sp>
          <p:nvSpPr>
            <p:cNvPr id="3174" name="Google Shape;3174;p22"/>
            <p:cNvSpPr/>
            <p:nvPr/>
          </p:nvSpPr>
          <p:spPr>
            <a:xfrm flipH="1">
              <a:off x="1204225" y="387822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22"/>
            <p:cNvSpPr/>
            <p:nvPr/>
          </p:nvSpPr>
          <p:spPr>
            <a:xfrm flipH="1">
              <a:off x="1171975" y="3874200"/>
              <a:ext cx="39675" cy="33500"/>
            </a:xfrm>
            <a:custGeom>
              <a:avLst/>
              <a:gdLst/>
              <a:ahLst/>
              <a:cxnLst/>
              <a:rect l="l" t="t" r="r" b="b"/>
              <a:pathLst>
                <a:path w="1587" h="1340" extrusionOk="0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22"/>
            <p:cNvSpPr/>
            <p:nvPr/>
          </p:nvSpPr>
          <p:spPr>
            <a:xfrm flipH="1">
              <a:off x="1173600" y="3890800"/>
              <a:ext cx="1400" cy="4125"/>
            </a:xfrm>
            <a:custGeom>
              <a:avLst/>
              <a:gdLst/>
              <a:ahLst/>
              <a:cxnLst/>
              <a:rect l="l" t="t" r="r" b="b"/>
              <a:pathLst>
                <a:path w="56" h="165" extrusionOk="0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22"/>
            <p:cNvSpPr/>
            <p:nvPr/>
          </p:nvSpPr>
          <p:spPr>
            <a:xfrm flipH="1">
              <a:off x="1172800" y="3880950"/>
              <a:ext cx="27625" cy="13700"/>
            </a:xfrm>
            <a:custGeom>
              <a:avLst/>
              <a:gdLst/>
              <a:ahLst/>
              <a:cxnLst/>
              <a:rect l="l" t="t" r="r" b="b"/>
              <a:pathLst>
                <a:path w="1105" h="548" extrusionOk="0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22"/>
            <p:cNvSpPr/>
            <p:nvPr/>
          </p:nvSpPr>
          <p:spPr>
            <a:xfrm flipH="1">
              <a:off x="1172525" y="3895175"/>
              <a:ext cx="13700" cy="5225"/>
            </a:xfrm>
            <a:custGeom>
              <a:avLst/>
              <a:gdLst/>
              <a:ahLst/>
              <a:cxnLst/>
              <a:rect l="l" t="t" r="r" b="b"/>
              <a:pathLst>
                <a:path w="548" h="209" extrusionOk="0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9" name="Google Shape;3179;p22"/>
          <p:cNvSpPr/>
          <p:nvPr/>
        </p:nvSpPr>
        <p:spPr>
          <a:xfrm rot="10800000">
            <a:off x="8444713" y="1697675"/>
            <a:ext cx="19825" cy="17500"/>
          </a:xfrm>
          <a:custGeom>
            <a:avLst/>
            <a:gdLst/>
            <a:ahLst/>
            <a:cxnLst/>
            <a:rect l="l" t="t" r="r" b="b"/>
            <a:pathLst>
              <a:path w="793" h="700" extrusionOk="0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0" name="Google Shape;3180;p22"/>
          <p:cNvSpPr/>
          <p:nvPr/>
        </p:nvSpPr>
        <p:spPr>
          <a:xfrm rot="10800000">
            <a:off x="8155663" y="581375"/>
            <a:ext cx="75575" cy="63750"/>
          </a:xfrm>
          <a:custGeom>
            <a:avLst/>
            <a:gdLst/>
            <a:ahLst/>
            <a:cxnLst/>
            <a:rect l="l" t="t" r="r" b="b"/>
            <a:pathLst>
              <a:path w="3023" h="2550" extrusionOk="0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81" name="Google Shape;3181;p22"/>
          <p:cNvGrpSpPr/>
          <p:nvPr/>
        </p:nvGrpSpPr>
        <p:grpSpPr>
          <a:xfrm rot="10800000" flipH="1">
            <a:off x="8043763" y="1043038"/>
            <a:ext cx="33675" cy="35675"/>
            <a:chOff x="4304250" y="4768863"/>
            <a:chExt cx="33675" cy="35675"/>
          </a:xfrm>
        </p:grpSpPr>
        <p:sp>
          <p:nvSpPr>
            <p:cNvPr id="3182" name="Google Shape;3182;p22"/>
            <p:cNvSpPr/>
            <p:nvPr/>
          </p:nvSpPr>
          <p:spPr>
            <a:xfrm>
              <a:off x="4321750" y="4770213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22"/>
            <p:cNvSpPr/>
            <p:nvPr/>
          </p:nvSpPr>
          <p:spPr>
            <a:xfrm>
              <a:off x="4304250" y="4768863"/>
              <a:ext cx="33675" cy="35675"/>
            </a:xfrm>
            <a:custGeom>
              <a:avLst/>
              <a:gdLst/>
              <a:ahLst/>
              <a:cxnLst/>
              <a:rect l="l" t="t" r="r" b="b"/>
              <a:pathLst>
                <a:path w="1347" h="1427" extrusionOk="0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22"/>
            <p:cNvSpPr/>
            <p:nvPr/>
          </p:nvSpPr>
          <p:spPr>
            <a:xfrm>
              <a:off x="4313000" y="4776863"/>
              <a:ext cx="17525" cy="18275"/>
            </a:xfrm>
            <a:custGeom>
              <a:avLst/>
              <a:gdLst/>
              <a:ahLst/>
              <a:cxnLst/>
              <a:rect l="l" t="t" r="r" b="b"/>
              <a:pathLst>
                <a:path w="701" h="731" extrusionOk="0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5" name="Google Shape;3185;p22"/>
          <p:cNvGrpSpPr/>
          <p:nvPr/>
        </p:nvGrpSpPr>
        <p:grpSpPr>
          <a:xfrm rot="10800000" flipH="1">
            <a:off x="8373338" y="1346738"/>
            <a:ext cx="123900" cy="117750"/>
            <a:chOff x="4877375" y="4089763"/>
            <a:chExt cx="123900" cy="117750"/>
          </a:xfrm>
        </p:grpSpPr>
        <p:sp>
          <p:nvSpPr>
            <p:cNvPr id="3186" name="Google Shape;3186;p22"/>
            <p:cNvSpPr/>
            <p:nvPr/>
          </p:nvSpPr>
          <p:spPr>
            <a:xfrm>
              <a:off x="4894050" y="4101963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22"/>
            <p:cNvSpPr/>
            <p:nvPr/>
          </p:nvSpPr>
          <p:spPr>
            <a:xfrm>
              <a:off x="4896525" y="4109338"/>
              <a:ext cx="7675" cy="9875"/>
            </a:xfrm>
            <a:custGeom>
              <a:avLst/>
              <a:gdLst/>
              <a:ahLst/>
              <a:cxnLst/>
              <a:rect l="l" t="t" r="r" b="b"/>
              <a:pathLst>
                <a:path w="307" h="395" extrusionOk="0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22"/>
            <p:cNvSpPr/>
            <p:nvPr/>
          </p:nvSpPr>
          <p:spPr>
            <a:xfrm>
              <a:off x="4991125" y="4156088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22"/>
            <p:cNvSpPr/>
            <p:nvPr/>
          </p:nvSpPr>
          <p:spPr>
            <a:xfrm>
              <a:off x="4877375" y="4089763"/>
              <a:ext cx="123900" cy="117750"/>
            </a:xfrm>
            <a:custGeom>
              <a:avLst/>
              <a:gdLst/>
              <a:ahLst/>
              <a:cxnLst/>
              <a:rect l="l" t="t" r="r" b="b"/>
              <a:pathLst>
                <a:path w="4956" h="4710" extrusionOk="0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22"/>
            <p:cNvSpPr/>
            <p:nvPr/>
          </p:nvSpPr>
          <p:spPr>
            <a:xfrm>
              <a:off x="4889400" y="4102113"/>
              <a:ext cx="71125" cy="87850"/>
            </a:xfrm>
            <a:custGeom>
              <a:avLst/>
              <a:gdLst/>
              <a:ahLst/>
              <a:cxnLst/>
              <a:rect l="l" t="t" r="r" b="b"/>
              <a:pathLst>
                <a:path w="2845" h="3514" extrusionOk="0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1" name="Google Shape;3191;p22"/>
          <p:cNvSpPr/>
          <p:nvPr/>
        </p:nvSpPr>
        <p:spPr>
          <a:xfrm rot="10800000">
            <a:off x="9046625" y="1572875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2" name="Google Shape;3192;p22"/>
          <p:cNvGrpSpPr/>
          <p:nvPr/>
        </p:nvGrpSpPr>
        <p:grpSpPr>
          <a:xfrm rot="-9237154">
            <a:off x="7872009" y="144778"/>
            <a:ext cx="28474" cy="22299"/>
            <a:chOff x="117600" y="5032275"/>
            <a:chExt cx="28475" cy="22300"/>
          </a:xfrm>
        </p:grpSpPr>
        <p:sp>
          <p:nvSpPr>
            <p:cNvPr id="3193" name="Google Shape;3193;p22"/>
            <p:cNvSpPr/>
            <p:nvPr/>
          </p:nvSpPr>
          <p:spPr>
            <a:xfrm flipH="1">
              <a:off x="120350" y="5035375"/>
              <a:ext cx="22700" cy="16450"/>
            </a:xfrm>
            <a:custGeom>
              <a:avLst/>
              <a:gdLst/>
              <a:ahLst/>
              <a:cxnLst/>
              <a:rect l="l" t="t" r="r" b="b"/>
              <a:pathLst>
                <a:path w="908" h="658" extrusionOk="0">
                  <a:moveTo>
                    <a:pt x="569" y="1"/>
                  </a:moveTo>
                  <a:cubicBezTo>
                    <a:pt x="569" y="1"/>
                    <a:pt x="569" y="23"/>
                    <a:pt x="569" y="34"/>
                  </a:cubicBezTo>
                  <a:lnTo>
                    <a:pt x="604" y="34"/>
                  </a:lnTo>
                  <a:cubicBezTo>
                    <a:pt x="591" y="26"/>
                    <a:pt x="578" y="14"/>
                    <a:pt x="569" y="1"/>
                  </a:cubicBezTo>
                  <a:close/>
                  <a:moveTo>
                    <a:pt x="604" y="34"/>
                  </a:moveTo>
                  <a:cubicBezTo>
                    <a:pt x="609" y="36"/>
                    <a:pt x="614" y="39"/>
                    <a:pt x="619" y="40"/>
                  </a:cubicBezTo>
                  <a:lnTo>
                    <a:pt x="619" y="40"/>
                  </a:lnTo>
                  <a:lnTo>
                    <a:pt x="613" y="34"/>
                  </a:lnTo>
                  <a:close/>
                  <a:moveTo>
                    <a:pt x="613" y="471"/>
                  </a:moveTo>
                  <a:cubicBezTo>
                    <a:pt x="624" y="482"/>
                    <a:pt x="613" y="482"/>
                    <a:pt x="613" y="493"/>
                  </a:cubicBezTo>
                  <a:lnTo>
                    <a:pt x="558" y="504"/>
                  </a:lnTo>
                  <a:lnTo>
                    <a:pt x="547" y="515"/>
                  </a:lnTo>
                  <a:lnTo>
                    <a:pt x="481" y="515"/>
                  </a:lnTo>
                  <a:cubicBezTo>
                    <a:pt x="492" y="515"/>
                    <a:pt x="514" y="515"/>
                    <a:pt x="525" y="504"/>
                  </a:cubicBezTo>
                  <a:cubicBezTo>
                    <a:pt x="536" y="504"/>
                    <a:pt x="547" y="493"/>
                    <a:pt x="558" y="493"/>
                  </a:cubicBezTo>
                  <a:cubicBezTo>
                    <a:pt x="561" y="496"/>
                    <a:pt x="564" y="498"/>
                    <a:pt x="568" y="498"/>
                  </a:cubicBezTo>
                  <a:cubicBezTo>
                    <a:pt x="575" y="498"/>
                    <a:pt x="583" y="490"/>
                    <a:pt x="591" y="482"/>
                  </a:cubicBezTo>
                  <a:cubicBezTo>
                    <a:pt x="602" y="471"/>
                    <a:pt x="613" y="471"/>
                    <a:pt x="613" y="471"/>
                  </a:cubicBezTo>
                  <a:close/>
                  <a:moveTo>
                    <a:pt x="197" y="537"/>
                  </a:moveTo>
                  <a:lnTo>
                    <a:pt x="186" y="548"/>
                  </a:lnTo>
                  <a:cubicBezTo>
                    <a:pt x="164" y="548"/>
                    <a:pt x="153" y="537"/>
                    <a:pt x="131" y="537"/>
                  </a:cubicBezTo>
                  <a:close/>
                  <a:moveTo>
                    <a:pt x="722" y="1"/>
                  </a:moveTo>
                  <a:lnTo>
                    <a:pt x="689" y="23"/>
                  </a:lnTo>
                  <a:cubicBezTo>
                    <a:pt x="678" y="23"/>
                    <a:pt x="667" y="23"/>
                    <a:pt x="656" y="34"/>
                  </a:cubicBezTo>
                  <a:cubicBezTo>
                    <a:pt x="650" y="40"/>
                    <a:pt x="642" y="42"/>
                    <a:pt x="634" y="42"/>
                  </a:cubicBezTo>
                  <a:cubicBezTo>
                    <a:pt x="629" y="42"/>
                    <a:pt x="624" y="42"/>
                    <a:pt x="619" y="40"/>
                  </a:cubicBezTo>
                  <a:lnTo>
                    <a:pt x="619" y="40"/>
                  </a:lnTo>
                  <a:lnTo>
                    <a:pt x="624" y="45"/>
                  </a:lnTo>
                  <a:cubicBezTo>
                    <a:pt x="624" y="56"/>
                    <a:pt x="634" y="56"/>
                    <a:pt x="634" y="67"/>
                  </a:cubicBezTo>
                  <a:lnTo>
                    <a:pt x="645" y="77"/>
                  </a:lnTo>
                  <a:cubicBezTo>
                    <a:pt x="656" y="88"/>
                    <a:pt x="667" y="88"/>
                    <a:pt x="678" y="110"/>
                  </a:cubicBezTo>
                  <a:lnTo>
                    <a:pt x="711" y="132"/>
                  </a:lnTo>
                  <a:cubicBezTo>
                    <a:pt x="711" y="132"/>
                    <a:pt x="722" y="154"/>
                    <a:pt x="722" y="165"/>
                  </a:cubicBezTo>
                  <a:cubicBezTo>
                    <a:pt x="722" y="165"/>
                    <a:pt x="722" y="176"/>
                    <a:pt x="733" y="187"/>
                  </a:cubicBezTo>
                  <a:cubicBezTo>
                    <a:pt x="733" y="187"/>
                    <a:pt x="733" y="209"/>
                    <a:pt x="733" y="209"/>
                  </a:cubicBezTo>
                  <a:lnTo>
                    <a:pt x="711" y="209"/>
                  </a:lnTo>
                  <a:cubicBezTo>
                    <a:pt x="711" y="198"/>
                    <a:pt x="711" y="176"/>
                    <a:pt x="700" y="165"/>
                  </a:cubicBezTo>
                  <a:cubicBezTo>
                    <a:pt x="700" y="165"/>
                    <a:pt x="700" y="165"/>
                    <a:pt x="700" y="154"/>
                  </a:cubicBezTo>
                  <a:cubicBezTo>
                    <a:pt x="689" y="154"/>
                    <a:pt x="689" y="143"/>
                    <a:pt x="689" y="143"/>
                  </a:cubicBezTo>
                  <a:lnTo>
                    <a:pt x="678" y="132"/>
                  </a:lnTo>
                  <a:cubicBezTo>
                    <a:pt x="678" y="132"/>
                    <a:pt x="667" y="132"/>
                    <a:pt x="667" y="121"/>
                  </a:cubicBezTo>
                  <a:cubicBezTo>
                    <a:pt x="667" y="110"/>
                    <a:pt x="656" y="99"/>
                    <a:pt x="645" y="99"/>
                  </a:cubicBezTo>
                  <a:cubicBezTo>
                    <a:pt x="624" y="77"/>
                    <a:pt x="602" y="67"/>
                    <a:pt x="580" y="56"/>
                  </a:cubicBezTo>
                  <a:lnTo>
                    <a:pt x="438" y="56"/>
                  </a:lnTo>
                  <a:cubicBezTo>
                    <a:pt x="416" y="56"/>
                    <a:pt x="394" y="77"/>
                    <a:pt x="372" y="88"/>
                  </a:cubicBezTo>
                  <a:cubicBezTo>
                    <a:pt x="350" y="88"/>
                    <a:pt x="328" y="99"/>
                    <a:pt x="306" y="110"/>
                  </a:cubicBezTo>
                  <a:lnTo>
                    <a:pt x="263" y="121"/>
                  </a:lnTo>
                  <a:lnTo>
                    <a:pt x="252" y="121"/>
                  </a:lnTo>
                  <a:cubicBezTo>
                    <a:pt x="241" y="132"/>
                    <a:pt x="230" y="143"/>
                    <a:pt x="219" y="143"/>
                  </a:cubicBezTo>
                  <a:lnTo>
                    <a:pt x="175" y="187"/>
                  </a:lnTo>
                  <a:cubicBezTo>
                    <a:pt x="153" y="209"/>
                    <a:pt x="120" y="241"/>
                    <a:pt x="99" y="285"/>
                  </a:cubicBezTo>
                  <a:cubicBezTo>
                    <a:pt x="77" y="307"/>
                    <a:pt x="66" y="329"/>
                    <a:pt x="66" y="351"/>
                  </a:cubicBezTo>
                  <a:cubicBezTo>
                    <a:pt x="55" y="373"/>
                    <a:pt x="44" y="395"/>
                    <a:pt x="33" y="416"/>
                  </a:cubicBezTo>
                  <a:cubicBezTo>
                    <a:pt x="22" y="438"/>
                    <a:pt x="22" y="449"/>
                    <a:pt x="11" y="471"/>
                  </a:cubicBezTo>
                  <a:cubicBezTo>
                    <a:pt x="11" y="471"/>
                    <a:pt x="11" y="482"/>
                    <a:pt x="11" y="493"/>
                  </a:cubicBezTo>
                  <a:lnTo>
                    <a:pt x="11" y="504"/>
                  </a:lnTo>
                  <a:cubicBezTo>
                    <a:pt x="11" y="515"/>
                    <a:pt x="22" y="515"/>
                    <a:pt x="33" y="526"/>
                  </a:cubicBezTo>
                  <a:lnTo>
                    <a:pt x="33" y="537"/>
                  </a:lnTo>
                  <a:lnTo>
                    <a:pt x="11" y="537"/>
                  </a:lnTo>
                  <a:cubicBezTo>
                    <a:pt x="11" y="537"/>
                    <a:pt x="11" y="526"/>
                    <a:pt x="0" y="526"/>
                  </a:cubicBezTo>
                  <a:cubicBezTo>
                    <a:pt x="0" y="559"/>
                    <a:pt x="0" y="591"/>
                    <a:pt x="11" y="635"/>
                  </a:cubicBezTo>
                  <a:cubicBezTo>
                    <a:pt x="17" y="652"/>
                    <a:pt x="17" y="654"/>
                    <a:pt x="17" y="654"/>
                  </a:cubicBezTo>
                  <a:cubicBezTo>
                    <a:pt x="17" y="654"/>
                    <a:pt x="17" y="654"/>
                    <a:pt x="17" y="654"/>
                  </a:cubicBezTo>
                  <a:cubicBezTo>
                    <a:pt x="18" y="654"/>
                    <a:pt x="19" y="654"/>
                    <a:pt x="22" y="657"/>
                  </a:cubicBezTo>
                  <a:lnTo>
                    <a:pt x="142" y="657"/>
                  </a:lnTo>
                  <a:cubicBezTo>
                    <a:pt x="197" y="657"/>
                    <a:pt x="263" y="657"/>
                    <a:pt x="317" y="646"/>
                  </a:cubicBezTo>
                  <a:cubicBezTo>
                    <a:pt x="361" y="646"/>
                    <a:pt x="394" y="635"/>
                    <a:pt x="427" y="624"/>
                  </a:cubicBezTo>
                  <a:cubicBezTo>
                    <a:pt x="514" y="613"/>
                    <a:pt x="613" y="581"/>
                    <a:pt x="700" y="548"/>
                  </a:cubicBezTo>
                  <a:lnTo>
                    <a:pt x="711" y="537"/>
                  </a:lnTo>
                  <a:lnTo>
                    <a:pt x="722" y="515"/>
                  </a:lnTo>
                  <a:cubicBezTo>
                    <a:pt x="744" y="482"/>
                    <a:pt x="766" y="449"/>
                    <a:pt x="788" y="427"/>
                  </a:cubicBezTo>
                  <a:lnTo>
                    <a:pt x="820" y="384"/>
                  </a:lnTo>
                  <a:lnTo>
                    <a:pt x="853" y="329"/>
                  </a:lnTo>
                  <a:cubicBezTo>
                    <a:pt x="853" y="329"/>
                    <a:pt x="875" y="285"/>
                    <a:pt x="875" y="274"/>
                  </a:cubicBezTo>
                  <a:cubicBezTo>
                    <a:pt x="886" y="263"/>
                    <a:pt x="897" y="241"/>
                    <a:pt x="897" y="220"/>
                  </a:cubicBezTo>
                  <a:cubicBezTo>
                    <a:pt x="908" y="198"/>
                    <a:pt x="908" y="176"/>
                    <a:pt x="908" y="154"/>
                  </a:cubicBezTo>
                  <a:lnTo>
                    <a:pt x="897" y="154"/>
                  </a:lnTo>
                  <a:cubicBezTo>
                    <a:pt x="897" y="132"/>
                    <a:pt x="897" y="121"/>
                    <a:pt x="886" y="99"/>
                  </a:cubicBezTo>
                  <a:cubicBezTo>
                    <a:pt x="853" y="56"/>
                    <a:pt x="799" y="23"/>
                    <a:pt x="7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22"/>
            <p:cNvSpPr/>
            <p:nvPr/>
          </p:nvSpPr>
          <p:spPr>
            <a:xfrm flipH="1">
              <a:off x="117600" y="5032275"/>
              <a:ext cx="28475" cy="22300"/>
            </a:xfrm>
            <a:custGeom>
              <a:avLst/>
              <a:gdLst/>
              <a:ahLst/>
              <a:cxnLst/>
              <a:rect l="l" t="t" r="r" b="b"/>
              <a:pathLst>
                <a:path w="1139" h="892" extrusionOk="0">
                  <a:moveTo>
                    <a:pt x="832" y="114"/>
                  </a:moveTo>
                  <a:cubicBezTo>
                    <a:pt x="887" y="136"/>
                    <a:pt x="941" y="180"/>
                    <a:pt x="974" y="223"/>
                  </a:cubicBezTo>
                  <a:cubicBezTo>
                    <a:pt x="985" y="234"/>
                    <a:pt x="985" y="256"/>
                    <a:pt x="985" y="267"/>
                  </a:cubicBezTo>
                  <a:cubicBezTo>
                    <a:pt x="996" y="300"/>
                    <a:pt x="1007" y="333"/>
                    <a:pt x="1007" y="355"/>
                  </a:cubicBezTo>
                  <a:cubicBezTo>
                    <a:pt x="1007" y="376"/>
                    <a:pt x="996" y="398"/>
                    <a:pt x="985" y="409"/>
                  </a:cubicBezTo>
                  <a:cubicBezTo>
                    <a:pt x="985" y="409"/>
                    <a:pt x="974" y="453"/>
                    <a:pt x="963" y="464"/>
                  </a:cubicBezTo>
                  <a:lnTo>
                    <a:pt x="930" y="519"/>
                  </a:lnTo>
                  <a:lnTo>
                    <a:pt x="898" y="551"/>
                  </a:lnTo>
                  <a:cubicBezTo>
                    <a:pt x="876" y="584"/>
                    <a:pt x="854" y="617"/>
                    <a:pt x="832" y="650"/>
                  </a:cubicBezTo>
                  <a:lnTo>
                    <a:pt x="821" y="672"/>
                  </a:lnTo>
                  <a:lnTo>
                    <a:pt x="810" y="672"/>
                  </a:lnTo>
                  <a:cubicBezTo>
                    <a:pt x="723" y="715"/>
                    <a:pt x="624" y="748"/>
                    <a:pt x="537" y="759"/>
                  </a:cubicBezTo>
                  <a:cubicBezTo>
                    <a:pt x="493" y="770"/>
                    <a:pt x="460" y="781"/>
                    <a:pt x="427" y="781"/>
                  </a:cubicBezTo>
                  <a:cubicBezTo>
                    <a:pt x="373" y="781"/>
                    <a:pt x="307" y="792"/>
                    <a:pt x="241" y="792"/>
                  </a:cubicBezTo>
                  <a:lnTo>
                    <a:pt x="132" y="792"/>
                  </a:lnTo>
                  <a:cubicBezTo>
                    <a:pt x="132" y="781"/>
                    <a:pt x="132" y="792"/>
                    <a:pt x="121" y="759"/>
                  </a:cubicBezTo>
                  <a:cubicBezTo>
                    <a:pt x="110" y="726"/>
                    <a:pt x="110" y="694"/>
                    <a:pt x="110" y="661"/>
                  </a:cubicBezTo>
                  <a:cubicBezTo>
                    <a:pt x="99" y="650"/>
                    <a:pt x="88" y="639"/>
                    <a:pt x="88" y="628"/>
                  </a:cubicBezTo>
                  <a:cubicBezTo>
                    <a:pt x="88" y="617"/>
                    <a:pt x="77" y="606"/>
                    <a:pt x="66" y="606"/>
                  </a:cubicBezTo>
                  <a:cubicBezTo>
                    <a:pt x="66" y="595"/>
                    <a:pt x="77" y="595"/>
                    <a:pt x="77" y="584"/>
                  </a:cubicBezTo>
                  <a:lnTo>
                    <a:pt x="99" y="584"/>
                  </a:lnTo>
                  <a:cubicBezTo>
                    <a:pt x="110" y="595"/>
                    <a:pt x="110" y="606"/>
                    <a:pt x="110" y="617"/>
                  </a:cubicBezTo>
                  <a:cubicBezTo>
                    <a:pt x="110" y="606"/>
                    <a:pt x="110" y="595"/>
                    <a:pt x="110" y="595"/>
                  </a:cubicBezTo>
                  <a:cubicBezTo>
                    <a:pt x="121" y="573"/>
                    <a:pt x="121" y="562"/>
                    <a:pt x="132" y="540"/>
                  </a:cubicBezTo>
                  <a:cubicBezTo>
                    <a:pt x="143" y="519"/>
                    <a:pt x="154" y="497"/>
                    <a:pt x="165" y="475"/>
                  </a:cubicBezTo>
                  <a:cubicBezTo>
                    <a:pt x="165" y="453"/>
                    <a:pt x="176" y="431"/>
                    <a:pt x="198" y="409"/>
                  </a:cubicBezTo>
                  <a:cubicBezTo>
                    <a:pt x="220" y="365"/>
                    <a:pt x="252" y="333"/>
                    <a:pt x="274" y="311"/>
                  </a:cubicBezTo>
                  <a:lnTo>
                    <a:pt x="318" y="267"/>
                  </a:lnTo>
                  <a:cubicBezTo>
                    <a:pt x="329" y="267"/>
                    <a:pt x="340" y="256"/>
                    <a:pt x="351" y="245"/>
                  </a:cubicBezTo>
                  <a:lnTo>
                    <a:pt x="362" y="245"/>
                  </a:lnTo>
                  <a:lnTo>
                    <a:pt x="416" y="234"/>
                  </a:lnTo>
                  <a:cubicBezTo>
                    <a:pt x="427" y="223"/>
                    <a:pt x="449" y="212"/>
                    <a:pt x="471" y="212"/>
                  </a:cubicBezTo>
                  <a:cubicBezTo>
                    <a:pt x="493" y="201"/>
                    <a:pt x="515" y="191"/>
                    <a:pt x="537" y="180"/>
                  </a:cubicBezTo>
                  <a:lnTo>
                    <a:pt x="427" y="180"/>
                  </a:lnTo>
                  <a:cubicBezTo>
                    <a:pt x="427" y="180"/>
                    <a:pt x="416" y="191"/>
                    <a:pt x="405" y="201"/>
                  </a:cubicBezTo>
                  <a:cubicBezTo>
                    <a:pt x="395" y="201"/>
                    <a:pt x="395" y="212"/>
                    <a:pt x="395" y="212"/>
                  </a:cubicBezTo>
                  <a:lnTo>
                    <a:pt x="384" y="212"/>
                  </a:lnTo>
                  <a:cubicBezTo>
                    <a:pt x="384" y="212"/>
                    <a:pt x="384" y="201"/>
                    <a:pt x="373" y="201"/>
                  </a:cubicBezTo>
                  <a:lnTo>
                    <a:pt x="362" y="201"/>
                  </a:lnTo>
                  <a:lnTo>
                    <a:pt x="362" y="169"/>
                  </a:lnTo>
                  <a:lnTo>
                    <a:pt x="351" y="169"/>
                  </a:lnTo>
                  <a:lnTo>
                    <a:pt x="340" y="158"/>
                  </a:lnTo>
                  <a:lnTo>
                    <a:pt x="351" y="147"/>
                  </a:lnTo>
                  <a:lnTo>
                    <a:pt x="362" y="147"/>
                  </a:lnTo>
                  <a:lnTo>
                    <a:pt x="362" y="169"/>
                  </a:lnTo>
                  <a:cubicBezTo>
                    <a:pt x="373" y="158"/>
                    <a:pt x="384" y="158"/>
                    <a:pt x="395" y="158"/>
                  </a:cubicBezTo>
                  <a:cubicBezTo>
                    <a:pt x="405" y="158"/>
                    <a:pt x="416" y="147"/>
                    <a:pt x="427" y="147"/>
                  </a:cubicBezTo>
                  <a:lnTo>
                    <a:pt x="635" y="147"/>
                  </a:lnTo>
                  <a:lnTo>
                    <a:pt x="657" y="158"/>
                  </a:lnTo>
                  <a:lnTo>
                    <a:pt x="657" y="125"/>
                  </a:lnTo>
                  <a:cubicBezTo>
                    <a:pt x="672" y="140"/>
                    <a:pt x="699" y="156"/>
                    <a:pt x="721" y="156"/>
                  </a:cubicBezTo>
                  <a:cubicBezTo>
                    <a:pt x="730" y="156"/>
                    <a:pt x="738" y="153"/>
                    <a:pt x="745" y="147"/>
                  </a:cubicBezTo>
                  <a:cubicBezTo>
                    <a:pt x="755" y="147"/>
                    <a:pt x="766" y="136"/>
                    <a:pt x="777" y="136"/>
                  </a:cubicBezTo>
                  <a:lnTo>
                    <a:pt x="810" y="114"/>
                  </a:lnTo>
                  <a:close/>
                  <a:moveTo>
                    <a:pt x="810" y="0"/>
                  </a:moveTo>
                  <a:cubicBezTo>
                    <a:pt x="777" y="0"/>
                    <a:pt x="745" y="13"/>
                    <a:pt x="712" y="37"/>
                  </a:cubicBezTo>
                  <a:cubicBezTo>
                    <a:pt x="701" y="37"/>
                    <a:pt x="690" y="48"/>
                    <a:pt x="679" y="59"/>
                  </a:cubicBezTo>
                  <a:cubicBezTo>
                    <a:pt x="679" y="48"/>
                    <a:pt x="668" y="37"/>
                    <a:pt x="657" y="26"/>
                  </a:cubicBezTo>
                  <a:cubicBezTo>
                    <a:pt x="647" y="19"/>
                    <a:pt x="636" y="16"/>
                    <a:pt x="624" y="16"/>
                  </a:cubicBezTo>
                  <a:cubicBezTo>
                    <a:pt x="585" y="16"/>
                    <a:pt x="543" y="48"/>
                    <a:pt x="526" y="48"/>
                  </a:cubicBezTo>
                  <a:cubicBezTo>
                    <a:pt x="504" y="59"/>
                    <a:pt x="460" y="81"/>
                    <a:pt x="427" y="92"/>
                  </a:cubicBezTo>
                  <a:cubicBezTo>
                    <a:pt x="395" y="103"/>
                    <a:pt x="384" y="125"/>
                    <a:pt x="351" y="136"/>
                  </a:cubicBezTo>
                  <a:cubicBezTo>
                    <a:pt x="343" y="139"/>
                    <a:pt x="340" y="141"/>
                    <a:pt x="338" y="141"/>
                  </a:cubicBezTo>
                  <a:cubicBezTo>
                    <a:pt x="334" y="141"/>
                    <a:pt x="336" y="136"/>
                    <a:pt x="329" y="136"/>
                  </a:cubicBezTo>
                  <a:lnTo>
                    <a:pt x="307" y="147"/>
                  </a:lnTo>
                  <a:cubicBezTo>
                    <a:pt x="263" y="180"/>
                    <a:pt x="220" y="212"/>
                    <a:pt x="198" y="245"/>
                  </a:cubicBezTo>
                  <a:cubicBezTo>
                    <a:pt x="121" y="333"/>
                    <a:pt x="66" y="431"/>
                    <a:pt x="34" y="530"/>
                  </a:cubicBezTo>
                  <a:cubicBezTo>
                    <a:pt x="12" y="595"/>
                    <a:pt x="1" y="672"/>
                    <a:pt x="12" y="737"/>
                  </a:cubicBezTo>
                  <a:cubicBezTo>
                    <a:pt x="12" y="770"/>
                    <a:pt x="23" y="792"/>
                    <a:pt x="23" y="814"/>
                  </a:cubicBezTo>
                  <a:cubicBezTo>
                    <a:pt x="43" y="844"/>
                    <a:pt x="44" y="892"/>
                    <a:pt x="78" y="892"/>
                  </a:cubicBezTo>
                  <a:cubicBezTo>
                    <a:pt x="81" y="892"/>
                    <a:pt x="84" y="891"/>
                    <a:pt x="88" y="890"/>
                  </a:cubicBezTo>
                  <a:lnTo>
                    <a:pt x="241" y="890"/>
                  </a:lnTo>
                  <a:cubicBezTo>
                    <a:pt x="340" y="890"/>
                    <a:pt x="427" y="880"/>
                    <a:pt x="515" y="858"/>
                  </a:cubicBezTo>
                  <a:lnTo>
                    <a:pt x="657" y="836"/>
                  </a:lnTo>
                  <a:cubicBezTo>
                    <a:pt x="712" y="825"/>
                    <a:pt x="766" y="803"/>
                    <a:pt x="821" y="792"/>
                  </a:cubicBezTo>
                  <a:cubicBezTo>
                    <a:pt x="843" y="781"/>
                    <a:pt x="854" y="781"/>
                    <a:pt x="865" y="770"/>
                  </a:cubicBezTo>
                  <a:cubicBezTo>
                    <a:pt x="876" y="759"/>
                    <a:pt x="887" y="759"/>
                    <a:pt x="898" y="748"/>
                  </a:cubicBezTo>
                  <a:lnTo>
                    <a:pt x="909" y="726"/>
                  </a:lnTo>
                  <a:lnTo>
                    <a:pt x="1018" y="584"/>
                  </a:lnTo>
                  <a:cubicBezTo>
                    <a:pt x="1062" y="530"/>
                    <a:pt x="1095" y="475"/>
                    <a:pt x="1116" y="409"/>
                  </a:cubicBezTo>
                  <a:cubicBezTo>
                    <a:pt x="1138" y="344"/>
                    <a:pt x="1138" y="267"/>
                    <a:pt x="1116" y="191"/>
                  </a:cubicBezTo>
                  <a:cubicBezTo>
                    <a:pt x="1105" y="180"/>
                    <a:pt x="1095" y="158"/>
                    <a:pt x="1073" y="147"/>
                  </a:cubicBezTo>
                  <a:cubicBezTo>
                    <a:pt x="1062" y="125"/>
                    <a:pt x="1051" y="114"/>
                    <a:pt x="1040" y="103"/>
                  </a:cubicBezTo>
                  <a:cubicBezTo>
                    <a:pt x="1007" y="81"/>
                    <a:pt x="985" y="70"/>
                    <a:pt x="952" y="48"/>
                  </a:cubicBezTo>
                  <a:cubicBezTo>
                    <a:pt x="920" y="26"/>
                    <a:pt x="887" y="16"/>
                    <a:pt x="843" y="5"/>
                  </a:cubicBezTo>
                  <a:cubicBezTo>
                    <a:pt x="832" y="2"/>
                    <a:pt x="821" y="0"/>
                    <a:pt x="8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22"/>
            <p:cNvSpPr/>
            <p:nvPr/>
          </p:nvSpPr>
          <p:spPr>
            <a:xfrm flipH="1">
              <a:off x="127725" y="5047150"/>
              <a:ext cx="16425" cy="2200"/>
            </a:xfrm>
            <a:custGeom>
              <a:avLst/>
              <a:gdLst/>
              <a:ahLst/>
              <a:cxnLst/>
              <a:rect l="l" t="t" r="r" b="b"/>
              <a:pathLst>
                <a:path w="657" h="88" extrusionOk="0">
                  <a:moveTo>
                    <a:pt x="657" y="11"/>
                  </a:moveTo>
                  <a:cubicBezTo>
                    <a:pt x="646" y="11"/>
                    <a:pt x="635" y="11"/>
                    <a:pt x="624" y="22"/>
                  </a:cubicBezTo>
                  <a:cubicBezTo>
                    <a:pt x="613" y="33"/>
                    <a:pt x="602" y="33"/>
                    <a:pt x="591" y="33"/>
                  </a:cubicBezTo>
                  <a:cubicBezTo>
                    <a:pt x="591" y="38"/>
                    <a:pt x="588" y="38"/>
                    <a:pt x="584" y="38"/>
                  </a:cubicBezTo>
                  <a:cubicBezTo>
                    <a:pt x="580" y="38"/>
                    <a:pt x="575" y="38"/>
                    <a:pt x="569" y="44"/>
                  </a:cubicBezTo>
                  <a:cubicBezTo>
                    <a:pt x="547" y="55"/>
                    <a:pt x="536" y="55"/>
                    <a:pt x="514" y="55"/>
                  </a:cubicBezTo>
                  <a:lnTo>
                    <a:pt x="580" y="55"/>
                  </a:lnTo>
                  <a:lnTo>
                    <a:pt x="602" y="44"/>
                  </a:lnTo>
                  <a:lnTo>
                    <a:pt x="646" y="33"/>
                  </a:lnTo>
                  <a:cubicBezTo>
                    <a:pt x="646" y="33"/>
                    <a:pt x="657" y="22"/>
                    <a:pt x="657" y="11"/>
                  </a:cubicBezTo>
                  <a:close/>
                  <a:moveTo>
                    <a:pt x="11" y="0"/>
                  </a:moveTo>
                  <a:cubicBezTo>
                    <a:pt x="11" y="11"/>
                    <a:pt x="11" y="11"/>
                    <a:pt x="0" y="22"/>
                  </a:cubicBezTo>
                  <a:cubicBezTo>
                    <a:pt x="0" y="22"/>
                    <a:pt x="22" y="33"/>
                    <a:pt x="22" y="44"/>
                  </a:cubicBezTo>
                  <a:cubicBezTo>
                    <a:pt x="33" y="55"/>
                    <a:pt x="44" y="66"/>
                    <a:pt x="55" y="77"/>
                  </a:cubicBezTo>
                  <a:lnTo>
                    <a:pt x="66" y="77"/>
                  </a:lnTo>
                  <a:lnTo>
                    <a:pt x="66" y="66"/>
                  </a:lnTo>
                  <a:cubicBezTo>
                    <a:pt x="55" y="66"/>
                    <a:pt x="55" y="55"/>
                    <a:pt x="55" y="44"/>
                  </a:cubicBezTo>
                  <a:lnTo>
                    <a:pt x="55" y="33"/>
                  </a:lnTo>
                  <a:cubicBezTo>
                    <a:pt x="44" y="22"/>
                    <a:pt x="44" y="11"/>
                    <a:pt x="33" y="0"/>
                  </a:cubicBezTo>
                  <a:close/>
                  <a:moveTo>
                    <a:pt x="416" y="55"/>
                  </a:moveTo>
                  <a:cubicBezTo>
                    <a:pt x="405" y="55"/>
                    <a:pt x="383" y="66"/>
                    <a:pt x="361" y="66"/>
                  </a:cubicBezTo>
                  <a:cubicBezTo>
                    <a:pt x="361" y="66"/>
                    <a:pt x="350" y="77"/>
                    <a:pt x="339" y="77"/>
                  </a:cubicBezTo>
                  <a:lnTo>
                    <a:pt x="372" y="77"/>
                  </a:lnTo>
                  <a:cubicBezTo>
                    <a:pt x="383" y="66"/>
                    <a:pt x="394" y="66"/>
                    <a:pt x="405" y="66"/>
                  </a:cubicBezTo>
                  <a:lnTo>
                    <a:pt x="460" y="66"/>
                  </a:lnTo>
                  <a:cubicBezTo>
                    <a:pt x="482" y="66"/>
                    <a:pt x="503" y="66"/>
                    <a:pt x="514" y="55"/>
                  </a:cubicBezTo>
                  <a:close/>
                  <a:moveTo>
                    <a:pt x="175" y="77"/>
                  </a:moveTo>
                  <a:cubicBezTo>
                    <a:pt x="186" y="88"/>
                    <a:pt x="197" y="88"/>
                    <a:pt x="219" y="88"/>
                  </a:cubicBezTo>
                  <a:lnTo>
                    <a:pt x="230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22"/>
            <p:cNvSpPr/>
            <p:nvPr/>
          </p:nvSpPr>
          <p:spPr>
            <a:xfrm flipH="1">
              <a:off x="125525" y="5035650"/>
              <a:ext cx="11525" cy="4525"/>
            </a:xfrm>
            <a:custGeom>
              <a:avLst/>
              <a:gdLst/>
              <a:ahLst/>
              <a:cxnLst/>
              <a:rect l="l" t="t" r="r" b="b"/>
              <a:pathLst>
                <a:path w="461" h="181" extrusionOk="0">
                  <a:moveTo>
                    <a:pt x="66" y="1"/>
                  </a:moveTo>
                  <a:cubicBezTo>
                    <a:pt x="55" y="1"/>
                    <a:pt x="44" y="1"/>
                    <a:pt x="34" y="12"/>
                  </a:cubicBezTo>
                  <a:cubicBezTo>
                    <a:pt x="23" y="12"/>
                    <a:pt x="12" y="12"/>
                    <a:pt x="1" y="23"/>
                  </a:cubicBezTo>
                  <a:lnTo>
                    <a:pt x="1" y="34"/>
                  </a:lnTo>
                  <a:lnTo>
                    <a:pt x="12" y="34"/>
                  </a:lnTo>
                  <a:lnTo>
                    <a:pt x="12" y="45"/>
                  </a:lnTo>
                  <a:cubicBezTo>
                    <a:pt x="12" y="45"/>
                    <a:pt x="23" y="45"/>
                    <a:pt x="23" y="56"/>
                  </a:cubicBezTo>
                  <a:lnTo>
                    <a:pt x="34" y="56"/>
                  </a:lnTo>
                  <a:cubicBezTo>
                    <a:pt x="34" y="56"/>
                    <a:pt x="44" y="45"/>
                    <a:pt x="44" y="45"/>
                  </a:cubicBezTo>
                  <a:cubicBezTo>
                    <a:pt x="55" y="34"/>
                    <a:pt x="66" y="23"/>
                    <a:pt x="66" y="23"/>
                  </a:cubicBezTo>
                  <a:lnTo>
                    <a:pt x="187" y="23"/>
                  </a:lnTo>
                  <a:lnTo>
                    <a:pt x="219" y="34"/>
                  </a:lnTo>
                  <a:lnTo>
                    <a:pt x="307" y="34"/>
                  </a:lnTo>
                  <a:cubicBezTo>
                    <a:pt x="329" y="34"/>
                    <a:pt x="351" y="56"/>
                    <a:pt x="373" y="77"/>
                  </a:cubicBezTo>
                  <a:cubicBezTo>
                    <a:pt x="384" y="77"/>
                    <a:pt x="384" y="88"/>
                    <a:pt x="394" y="99"/>
                  </a:cubicBezTo>
                  <a:lnTo>
                    <a:pt x="405" y="99"/>
                  </a:lnTo>
                  <a:lnTo>
                    <a:pt x="405" y="110"/>
                  </a:lnTo>
                  <a:cubicBezTo>
                    <a:pt x="416" y="121"/>
                    <a:pt x="416" y="132"/>
                    <a:pt x="416" y="132"/>
                  </a:cubicBezTo>
                  <a:cubicBezTo>
                    <a:pt x="416" y="132"/>
                    <a:pt x="427" y="132"/>
                    <a:pt x="427" y="143"/>
                  </a:cubicBezTo>
                  <a:cubicBezTo>
                    <a:pt x="438" y="154"/>
                    <a:pt x="438" y="165"/>
                    <a:pt x="438" y="176"/>
                  </a:cubicBezTo>
                  <a:cubicBezTo>
                    <a:pt x="438" y="176"/>
                    <a:pt x="438" y="181"/>
                    <a:pt x="441" y="181"/>
                  </a:cubicBezTo>
                  <a:cubicBezTo>
                    <a:pt x="443" y="181"/>
                    <a:pt x="446" y="179"/>
                    <a:pt x="449" y="176"/>
                  </a:cubicBezTo>
                  <a:cubicBezTo>
                    <a:pt x="460" y="165"/>
                    <a:pt x="449" y="165"/>
                    <a:pt x="449" y="154"/>
                  </a:cubicBezTo>
                  <a:cubicBezTo>
                    <a:pt x="449" y="143"/>
                    <a:pt x="449" y="143"/>
                    <a:pt x="438" y="132"/>
                  </a:cubicBezTo>
                  <a:cubicBezTo>
                    <a:pt x="438" y="121"/>
                    <a:pt x="438" y="110"/>
                    <a:pt x="427" y="110"/>
                  </a:cubicBezTo>
                  <a:lnTo>
                    <a:pt x="405" y="77"/>
                  </a:lnTo>
                  <a:cubicBezTo>
                    <a:pt x="394" y="66"/>
                    <a:pt x="384" y="56"/>
                    <a:pt x="373" y="45"/>
                  </a:cubicBezTo>
                  <a:lnTo>
                    <a:pt x="362" y="34"/>
                  </a:lnTo>
                  <a:cubicBezTo>
                    <a:pt x="362" y="34"/>
                    <a:pt x="351" y="34"/>
                    <a:pt x="351" y="23"/>
                  </a:cubicBezTo>
                  <a:lnTo>
                    <a:pt x="340" y="12"/>
                  </a:lnTo>
                  <a:lnTo>
                    <a:pt x="318" y="1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7" name="Google Shape;3197;p22"/>
          <p:cNvGrpSpPr/>
          <p:nvPr/>
        </p:nvGrpSpPr>
        <p:grpSpPr>
          <a:xfrm rot="-9237154">
            <a:off x="6890806" y="45004"/>
            <a:ext cx="29274" cy="35824"/>
            <a:chOff x="7298175" y="170300"/>
            <a:chExt cx="29275" cy="35825"/>
          </a:xfrm>
        </p:grpSpPr>
        <p:sp>
          <p:nvSpPr>
            <p:cNvPr id="3198" name="Google Shape;3198;p22"/>
            <p:cNvSpPr/>
            <p:nvPr/>
          </p:nvSpPr>
          <p:spPr>
            <a:xfrm>
              <a:off x="7301450" y="173100"/>
              <a:ext cx="16975" cy="8150"/>
            </a:xfrm>
            <a:custGeom>
              <a:avLst/>
              <a:gdLst/>
              <a:ahLst/>
              <a:cxnLst/>
              <a:rect l="l" t="t" r="r" b="b"/>
              <a:pathLst>
                <a:path w="679" h="326" extrusionOk="0">
                  <a:moveTo>
                    <a:pt x="217" y="0"/>
                  </a:moveTo>
                  <a:cubicBezTo>
                    <a:pt x="164" y="0"/>
                    <a:pt x="118" y="23"/>
                    <a:pt x="77" y="63"/>
                  </a:cubicBezTo>
                  <a:cubicBezTo>
                    <a:pt x="44" y="107"/>
                    <a:pt x="22" y="151"/>
                    <a:pt x="11" y="205"/>
                  </a:cubicBezTo>
                  <a:cubicBezTo>
                    <a:pt x="0" y="227"/>
                    <a:pt x="0" y="260"/>
                    <a:pt x="0" y="293"/>
                  </a:cubicBezTo>
                  <a:cubicBezTo>
                    <a:pt x="0" y="304"/>
                    <a:pt x="0" y="315"/>
                    <a:pt x="0" y="326"/>
                  </a:cubicBezTo>
                  <a:cubicBezTo>
                    <a:pt x="11" y="326"/>
                    <a:pt x="11" y="315"/>
                    <a:pt x="11" y="315"/>
                  </a:cubicBezTo>
                  <a:cubicBezTo>
                    <a:pt x="22" y="304"/>
                    <a:pt x="33" y="293"/>
                    <a:pt x="55" y="282"/>
                  </a:cubicBezTo>
                  <a:cubicBezTo>
                    <a:pt x="66" y="271"/>
                    <a:pt x="77" y="260"/>
                    <a:pt x="88" y="260"/>
                  </a:cubicBezTo>
                  <a:cubicBezTo>
                    <a:pt x="99" y="249"/>
                    <a:pt x="121" y="238"/>
                    <a:pt x="132" y="238"/>
                  </a:cubicBezTo>
                  <a:lnTo>
                    <a:pt x="208" y="238"/>
                  </a:lnTo>
                  <a:cubicBezTo>
                    <a:pt x="219" y="238"/>
                    <a:pt x="230" y="249"/>
                    <a:pt x="241" y="260"/>
                  </a:cubicBezTo>
                  <a:cubicBezTo>
                    <a:pt x="263" y="260"/>
                    <a:pt x="285" y="271"/>
                    <a:pt x="307" y="271"/>
                  </a:cubicBezTo>
                  <a:lnTo>
                    <a:pt x="350" y="271"/>
                  </a:lnTo>
                  <a:cubicBezTo>
                    <a:pt x="372" y="260"/>
                    <a:pt x="383" y="249"/>
                    <a:pt x="394" y="238"/>
                  </a:cubicBezTo>
                  <a:cubicBezTo>
                    <a:pt x="405" y="216"/>
                    <a:pt x="416" y="205"/>
                    <a:pt x="438" y="194"/>
                  </a:cubicBezTo>
                  <a:cubicBezTo>
                    <a:pt x="449" y="173"/>
                    <a:pt x="460" y="162"/>
                    <a:pt x="471" y="151"/>
                  </a:cubicBezTo>
                  <a:cubicBezTo>
                    <a:pt x="482" y="140"/>
                    <a:pt x="493" y="140"/>
                    <a:pt x="504" y="140"/>
                  </a:cubicBezTo>
                  <a:lnTo>
                    <a:pt x="569" y="140"/>
                  </a:lnTo>
                  <a:lnTo>
                    <a:pt x="591" y="151"/>
                  </a:lnTo>
                  <a:cubicBezTo>
                    <a:pt x="624" y="162"/>
                    <a:pt x="657" y="173"/>
                    <a:pt x="679" y="183"/>
                  </a:cubicBezTo>
                  <a:cubicBezTo>
                    <a:pt x="679" y="173"/>
                    <a:pt x="668" y="173"/>
                    <a:pt x="657" y="162"/>
                  </a:cubicBezTo>
                  <a:cubicBezTo>
                    <a:pt x="657" y="140"/>
                    <a:pt x="646" y="129"/>
                    <a:pt x="635" y="118"/>
                  </a:cubicBezTo>
                  <a:cubicBezTo>
                    <a:pt x="624" y="107"/>
                    <a:pt x="624" y="96"/>
                    <a:pt x="624" y="85"/>
                  </a:cubicBezTo>
                  <a:cubicBezTo>
                    <a:pt x="602" y="96"/>
                    <a:pt x="569" y="107"/>
                    <a:pt x="536" y="107"/>
                  </a:cubicBezTo>
                  <a:cubicBezTo>
                    <a:pt x="493" y="96"/>
                    <a:pt x="449" y="85"/>
                    <a:pt x="405" y="52"/>
                  </a:cubicBezTo>
                  <a:cubicBezTo>
                    <a:pt x="372" y="30"/>
                    <a:pt x="372" y="30"/>
                    <a:pt x="339" y="30"/>
                  </a:cubicBezTo>
                  <a:cubicBezTo>
                    <a:pt x="318" y="19"/>
                    <a:pt x="296" y="8"/>
                    <a:pt x="274" y="8"/>
                  </a:cubicBezTo>
                  <a:cubicBezTo>
                    <a:pt x="254" y="3"/>
                    <a:pt x="235" y="0"/>
                    <a:pt x="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22"/>
            <p:cNvSpPr/>
            <p:nvPr/>
          </p:nvSpPr>
          <p:spPr>
            <a:xfrm>
              <a:off x="7317850" y="173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22"/>
            <p:cNvSpPr/>
            <p:nvPr/>
          </p:nvSpPr>
          <p:spPr>
            <a:xfrm>
              <a:off x="7298175" y="170300"/>
              <a:ext cx="29275" cy="35825"/>
            </a:xfrm>
            <a:custGeom>
              <a:avLst/>
              <a:gdLst/>
              <a:ahLst/>
              <a:cxnLst/>
              <a:rect l="l" t="t" r="r" b="b"/>
              <a:pathLst>
                <a:path w="1171" h="1433" extrusionOk="0">
                  <a:moveTo>
                    <a:pt x="853" y="350"/>
                  </a:moveTo>
                  <a:lnTo>
                    <a:pt x="853" y="350"/>
                  </a:lnTo>
                  <a:cubicBezTo>
                    <a:pt x="864" y="372"/>
                    <a:pt x="875" y="383"/>
                    <a:pt x="886" y="394"/>
                  </a:cubicBezTo>
                  <a:cubicBezTo>
                    <a:pt x="875" y="372"/>
                    <a:pt x="864" y="361"/>
                    <a:pt x="853" y="350"/>
                  </a:cubicBezTo>
                  <a:close/>
                  <a:moveTo>
                    <a:pt x="352" y="123"/>
                  </a:moveTo>
                  <a:cubicBezTo>
                    <a:pt x="370" y="123"/>
                    <a:pt x="388" y="126"/>
                    <a:pt x="405" y="131"/>
                  </a:cubicBezTo>
                  <a:cubicBezTo>
                    <a:pt x="427" y="131"/>
                    <a:pt x="449" y="142"/>
                    <a:pt x="481" y="142"/>
                  </a:cubicBezTo>
                  <a:cubicBezTo>
                    <a:pt x="503" y="153"/>
                    <a:pt x="514" y="153"/>
                    <a:pt x="547" y="175"/>
                  </a:cubicBezTo>
                  <a:cubicBezTo>
                    <a:pt x="580" y="208"/>
                    <a:pt x="624" y="219"/>
                    <a:pt x="667" y="230"/>
                  </a:cubicBezTo>
                  <a:cubicBezTo>
                    <a:pt x="700" y="230"/>
                    <a:pt x="733" y="219"/>
                    <a:pt x="766" y="208"/>
                  </a:cubicBezTo>
                  <a:lnTo>
                    <a:pt x="766" y="208"/>
                  </a:lnTo>
                  <a:cubicBezTo>
                    <a:pt x="755" y="219"/>
                    <a:pt x="766" y="230"/>
                    <a:pt x="766" y="241"/>
                  </a:cubicBezTo>
                  <a:cubicBezTo>
                    <a:pt x="777" y="252"/>
                    <a:pt x="788" y="263"/>
                    <a:pt x="799" y="274"/>
                  </a:cubicBezTo>
                  <a:cubicBezTo>
                    <a:pt x="799" y="285"/>
                    <a:pt x="810" y="295"/>
                    <a:pt x="820" y="306"/>
                  </a:cubicBezTo>
                  <a:cubicBezTo>
                    <a:pt x="842" y="317"/>
                    <a:pt x="864" y="339"/>
                    <a:pt x="886" y="361"/>
                  </a:cubicBezTo>
                  <a:cubicBezTo>
                    <a:pt x="908" y="372"/>
                    <a:pt x="930" y="383"/>
                    <a:pt x="930" y="405"/>
                  </a:cubicBezTo>
                  <a:cubicBezTo>
                    <a:pt x="941" y="416"/>
                    <a:pt x="952" y="438"/>
                    <a:pt x="963" y="449"/>
                  </a:cubicBezTo>
                  <a:cubicBezTo>
                    <a:pt x="974" y="470"/>
                    <a:pt x="985" y="503"/>
                    <a:pt x="974" y="503"/>
                  </a:cubicBezTo>
                  <a:cubicBezTo>
                    <a:pt x="971" y="505"/>
                    <a:pt x="970" y="506"/>
                    <a:pt x="968" y="506"/>
                  </a:cubicBezTo>
                  <a:cubicBezTo>
                    <a:pt x="962" y="506"/>
                    <a:pt x="960" y="492"/>
                    <a:pt x="952" y="492"/>
                  </a:cubicBezTo>
                  <a:cubicBezTo>
                    <a:pt x="941" y="460"/>
                    <a:pt x="930" y="427"/>
                    <a:pt x="908" y="405"/>
                  </a:cubicBezTo>
                  <a:cubicBezTo>
                    <a:pt x="908" y="405"/>
                    <a:pt x="897" y="394"/>
                    <a:pt x="886" y="394"/>
                  </a:cubicBezTo>
                  <a:lnTo>
                    <a:pt x="886" y="394"/>
                  </a:lnTo>
                  <a:cubicBezTo>
                    <a:pt x="919" y="470"/>
                    <a:pt x="963" y="558"/>
                    <a:pt x="985" y="635"/>
                  </a:cubicBezTo>
                  <a:cubicBezTo>
                    <a:pt x="995" y="667"/>
                    <a:pt x="1006" y="689"/>
                    <a:pt x="1017" y="722"/>
                  </a:cubicBezTo>
                  <a:cubicBezTo>
                    <a:pt x="1017" y="755"/>
                    <a:pt x="1028" y="788"/>
                    <a:pt x="1028" y="820"/>
                  </a:cubicBezTo>
                  <a:cubicBezTo>
                    <a:pt x="1028" y="842"/>
                    <a:pt x="1028" y="875"/>
                    <a:pt x="1028" y="897"/>
                  </a:cubicBezTo>
                  <a:cubicBezTo>
                    <a:pt x="1028" y="897"/>
                    <a:pt x="1017" y="952"/>
                    <a:pt x="1017" y="952"/>
                  </a:cubicBezTo>
                  <a:cubicBezTo>
                    <a:pt x="1006" y="985"/>
                    <a:pt x="1006" y="1006"/>
                    <a:pt x="995" y="1028"/>
                  </a:cubicBezTo>
                  <a:cubicBezTo>
                    <a:pt x="985" y="1050"/>
                    <a:pt x="974" y="1061"/>
                    <a:pt x="963" y="1083"/>
                  </a:cubicBezTo>
                  <a:cubicBezTo>
                    <a:pt x="941" y="1105"/>
                    <a:pt x="908" y="1160"/>
                    <a:pt x="886" y="1192"/>
                  </a:cubicBezTo>
                  <a:lnTo>
                    <a:pt x="864" y="1225"/>
                  </a:lnTo>
                  <a:lnTo>
                    <a:pt x="842" y="1247"/>
                  </a:lnTo>
                  <a:cubicBezTo>
                    <a:pt x="803" y="1286"/>
                    <a:pt x="807" y="1294"/>
                    <a:pt x="797" y="1294"/>
                  </a:cubicBezTo>
                  <a:cubicBezTo>
                    <a:pt x="791" y="1294"/>
                    <a:pt x="779" y="1291"/>
                    <a:pt x="744" y="1291"/>
                  </a:cubicBezTo>
                  <a:cubicBezTo>
                    <a:pt x="689" y="1280"/>
                    <a:pt x="635" y="1269"/>
                    <a:pt x="580" y="1247"/>
                  </a:cubicBezTo>
                  <a:cubicBezTo>
                    <a:pt x="547" y="1236"/>
                    <a:pt x="514" y="1214"/>
                    <a:pt x="481" y="1192"/>
                  </a:cubicBezTo>
                  <a:cubicBezTo>
                    <a:pt x="416" y="1149"/>
                    <a:pt x="372" y="1094"/>
                    <a:pt x="328" y="1039"/>
                  </a:cubicBezTo>
                  <a:cubicBezTo>
                    <a:pt x="306" y="1006"/>
                    <a:pt x="285" y="985"/>
                    <a:pt x="263" y="952"/>
                  </a:cubicBezTo>
                  <a:lnTo>
                    <a:pt x="241" y="886"/>
                  </a:lnTo>
                  <a:cubicBezTo>
                    <a:pt x="219" y="853"/>
                    <a:pt x="208" y="831"/>
                    <a:pt x="197" y="799"/>
                  </a:cubicBezTo>
                  <a:cubicBezTo>
                    <a:pt x="175" y="755"/>
                    <a:pt x="164" y="711"/>
                    <a:pt x="153" y="667"/>
                  </a:cubicBezTo>
                  <a:cubicBezTo>
                    <a:pt x="153" y="645"/>
                    <a:pt x="142" y="635"/>
                    <a:pt x="131" y="613"/>
                  </a:cubicBezTo>
                  <a:cubicBezTo>
                    <a:pt x="131" y="591"/>
                    <a:pt x="120" y="569"/>
                    <a:pt x="120" y="547"/>
                  </a:cubicBezTo>
                  <a:cubicBezTo>
                    <a:pt x="120" y="536"/>
                    <a:pt x="120" y="536"/>
                    <a:pt x="120" y="536"/>
                  </a:cubicBezTo>
                  <a:cubicBezTo>
                    <a:pt x="120" y="525"/>
                    <a:pt x="120" y="503"/>
                    <a:pt x="120" y="492"/>
                  </a:cubicBezTo>
                  <a:cubicBezTo>
                    <a:pt x="120" y="492"/>
                    <a:pt x="120" y="481"/>
                    <a:pt x="120" y="481"/>
                  </a:cubicBezTo>
                  <a:cubicBezTo>
                    <a:pt x="120" y="470"/>
                    <a:pt x="131" y="460"/>
                    <a:pt x="131" y="449"/>
                  </a:cubicBezTo>
                  <a:cubicBezTo>
                    <a:pt x="142" y="438"/>
                    <a:pt x="142" y="427"/>
                    <a:pt x="131" y="416"/>
                  </a:cubicBezTo>
                  <a:cubicBezTo>
                    <a:pt x="131" y="383"/>
                    <a:pt x="131" y="350"/>
                    <a:pt x="142" y="317"/>
                  </a:cubicBezTo>
                  <a:cubicBezTo>
                    <a:pt x="164" y="274"/>
                    <a:pt x="175" y="230"/>
                    <a:pt x="208" y="186"/>
                  </a:cubicBezTo>
                  <a:cubicBezTo>
                    <a:pt x="249" y="146"/>
                    <a:pt x="301" y="123"/>
                    <a:pt x="352" y="123"/>
                  </a:cubicBezTo>
                  <a:close/>
                  <a:moveTo>
                    <a:pt x="383" y="0"/>
                  </a:moveTo>
                  <a:cubicBezTo>
                    <a:pt x="339" y="0"/>
                    <a:pt x="295" y="11"/>
                    <a:pt x="252" y="22"/>
                  </a:cubicBezTo>
                  <a:cubicBezTo>
                    <a:pt x="186" y="44"/>
                    <a:pt x="120" y="88"/>
                    <a:pt x="88" y="153"/>
                  </a:cubicBezTo>
                  <a:cubicBezTo>
                    <a:pt x="22" y="285"/>
                    <a:pt x="0" y="427"/>
                    <a:pt x="11" y="569"/>
                  </a:cubicBezTo>
                  <a:cubicBezTo>
                    <a:pt x="11" y="656"/>
                    <a:pt x="33" y="744"/>
                    <a:pt x="55" y="820"/>
                  </a:cubicBezTo>
                  <a:cubicBezTo>
                    <a:pt x="120" y="1050"/>
                    <a:pt x="274" y="1236"/>
                    <a:pt x="481" y="1356"/>
                  </a:cubicBezTo>
                  <a:cubicBezTo>
                    <a:pt x="525" y="1378"/>
                    <a:pt x="591" y="1400"/>
                    <a:pt x="645" y="1411"/>
                  </a:cubicBezTo>
                  <a:cubicBezTo>
                    <a:pt x="678" y="1422"/>
                    <a:pt x="711" y="1433"/>
                    <a:pt x="755" y="1433"/>
                  </a:cubicBezTo>
                  <a:lnTo>
                    <a:pt x="842" y="1433"/>
                  </a:lnTo>
                  <a:lnTo>
                    <a:pt x="864" y="1422"/>
                  </a:lnTo>
                  <a:lnTo>
                    <a:pt x="897" y="1389"/>
                  </a:lnTo>
                  <a:lnTo>
                    <a:pt x="897" y="1378"/>
                  </a:lnTo>
                  <a:cubicBezTo>
                    <a:pt x="930" y="1356"/>
                    <a:pt x="952" y="1324"/>
                    <a:pt x="974" y="1291"/>
                  </a:cubicBezTo>
                  <a:cubicBezTo>
                    <a:pt x="1028" y="1236"/>
                    <a:pt x="1072" y="1170"/>
                    <a:pt x="1105" y="1105"/>
                  </a:cubicBezTo>
                  <a:cubicBezTo>
                    <a:pt x="1138" y="1028"/>
                    <a:pt x="1160" y="941"/>
                    <a:pt x="1160" y="842"/>
                  </a:cubicBezTo>
                  <a:cubicBezTo>
                    <a:pt x="1170" y="810"/>
                    <a:pt x="1160" y="766"/>
                    <a:pt x="1149" y="722"/>
                  </a:cubicBezTo>
                  <a:cubicBezTo>
                    <a:pt x="1138" y="678"/>
                    <a:pt x="1127" y="645"/>
                    <a:pt x="1116" y="602"/>
                  </a:cubicBezTo>
                  <a:cubicBezTo>
                    <a:pt x="1094" y="536"/>
                    <a:pt x="1061" y="460"/>
                    <a:pt x="1028" y="394"/>
                  </a:cubicBezTo>
                  <a:cubicBezTo>
                    <a:pt x="1006" y="306"/>
                    <a:pt x="963" y="230"/>
                    <a:pt x="919" y="153"/>
                  </a:cubicBezTo>
                  <a:cubicBezTo>
                    <a:pt x="908" y="142"/>
                    <a:pt x="886" y="120"/>
                    <a:pt x="864" y="110"/>
                  </a:cubicBezTo>
                  <a:cubicBezTo>
                    <a:pt x="842" y="99"/>
                    <a:pt x="842" y="99"/>
                    <a:pt x="831" y="99"/>
                  </a:cubicBezTo>
                  <a:cubicBezTo>
                    <a:pt x="820" y="99"/>
                    <a:pt x="810" y="99"/>
                    <a:pt x="799" y="120"/>
                  </a:cubicBezTo>
                  <a:cubicBezTo>
                    <a:pt x="788" y="131"/>
                    <a:pt x="799" y="131"/>
                    <a:pt x="788" y="131"/>
                  </a:cubicBezTo>
                  <a:cubicBezTo>
                    <a:pt x="777" y="99"/>
                    <a:pt x="777" y="110"/>
                    <a:pt x="766" y="99"/>
                  </a:cubicBezTo>
                  <a:cubicBezTo>
                    <a:pt x="755" y="88"/>
                    <a:pt x="733" y="77"/>
                    <a:pt x="722" y="77"/>
                  </a:cubicBezTo>
                  <a:lnTo>
                    <a:pt x="678" y="77"/>
                  </a:lnTo>
                  <a:cubicBezTo>
                    <a:pt x="667" y="66"/>
                    <a:pt x="645" y="66"/>
                    <a:pt x="635" y="55"/>
                  </a:cubicBezTo>
                  <a:lnTo>
                    <a:pt x="580" y="22"/>
                  </a:lnTo>
                  <a:cubicBezTo>
                    <a:pt x="547" y="11"/>
                    <a:pt x="525" y="0"/>
                    <a:pt x="4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22"/>
            <p:cNvSpPr/>
            <p:nvPr/>
          </p:nvSpPr>
          <p:spPr>
            <a:xfrm>
              <a:off x="7300900" y="177125"/>
              <a:ext cx="21625" cy="10975"/>
            </a:xfrm>
            <a:custGeom>
              <a:avLst/>
              <a:gdLst/>
              <a:ahLst/>
              <a:cxnLst/>
              <a:rect l="l" t="t" r="r" b="b"/>
              <a:pathLst>
                <a:path w="865" h="439" extrusionOk="0">
                  <a:moveTo>
                    <a:pt x="526" y="1"/>
                  </a:moveTo>
                  <a:cubicBezTo>
                    <a:pt x="515" y="1"/>
                    <a:pt x="493" y="12"/>
                    <a:pt x="493" y="12"/>
                  </a:cubicBezTo>
                  <a:cubicBezTo>
                    <a:pt x="471" y="22"/>
                    <a:pt x="460" y="44"/>
                    <a:pt x="449" y="55"/>
                  </a:cubicBezTo>
                  <a:cubicBezTo>
                    <a:pt x="438" y="77"/>
                    <a:pt x="427" y="88"/>
                    <a:pt x="416" y="99"/>
                  </a:cubicBezTo>
                  <a:cubicBezTo>
                    <a:pt x="405" y="121"/>
                    <a:pt x="383" y="132"/>
                    <a:pt x="361" y="132"/>
                  </a:cubicBezTo>
                  <a:lnTo>
                    <a:pt x="318" y="132"/>
                  </a:lnTo>
                  <a:cubicBezTo>
                    <a:pt x="296" y="132"/>
                    <a:pt x="285" y="132"/>
                    <a:pt x="263" y="121"/>
                  </a:cubicBezTo>
                  <a:cubicBezTo>
                    <a:pt x="252" y="121"/>
                    <a:pt x="241" y="110"/>
                    <a:pt x="230" y="99"/>
                  </a:cubicBezTo>
                  <a:lnTo>
                    <a:pt x="154" y="99"/>
                  </a:lnTo>
                  <a:cubicBezTo>
                    <a:pt x="132" y="110"/>
                    <a:pt x="121" y="110"/>
                    <a:pt x="110" y="121"/>
                  </a:cubicBezTo>
                  <a:cubicBezTo>
                    <a:pt x="88" y="132"/>
                    <a:pt x="77" y="143"/>
                    <a:pt x="66" y="154"/>
                  </a:cubicBezTo>
                  <a:cubicBezTo>
                    <a:pt x="55" y="154"/>
                    <a:pt x="44" y="176"/>
                    <a:pt x="33" y="187"/>
                  </a:cubicBezTo>
                  <a:cubicBezTo>
                    <a:pt x="33" y="187"/>
                    <a:pt x="22" y="197"/>
                    <a:pt x="22" y="208"/>
                  </a:cubicBezTo>
                  <a:cubicBezTo>
                    <a:pt x="22" y="219"/>
                    <a:pt x="11" y="219"/>
                    <a:pt x="11" y="230"/>
                  </a:cubicBezTo>
                  <a:cubicBezTo>
                    <a:pt x="11" y="241"/>
                    <a:pt x="1" y="241"/>
                    <a:pt x="1" y="252"/>
                  </a:cubicBezTo>
                  <a:cubicBezTo>
                    <a:pt x="1" y="263"/>
                    <a:pt x="1" y="274"/>
                    <a:pt x="1" y="285"/>
                  </a:cubicBezTo>
                  <a:cubicBezTo>
                    <a:pt x="1" y="296"/>
                    <a:pt x="1" y="307"/>
                    <a:pt x="1" y="318"/>
                  </a:cubicBezTo>
                  <a:cubicBezTo>
                    <a:pt x="1" y="340"/>
                    <a:pt x="11" y="362"/>
                    <a:pt x="11" y="383"/>
                  </a:cubicBezTo>
                  <a:cubicBezTo>
                    <a:pt x="22" y="394"/>
                    <a:pt x="33" y="405"/>
                    <a:pt x="44" y="416"/>
                  </a:cubicBezTo>
                  <a:cubicBezTo>
                    <a:pt x="44" y="416"/>
                    <a:pt x="44" y="427"/>
                    <a:pt x="55" y="438"/>
                  </a:cubicBezTo>
                  <a:lnTo>
                    <a:pt x="77" y="438"/>
                  </a:lnTo>
                  <a:lnTo>
                    <a:pt x="77" y="427"/>
                  </a:lnTo>
                  <a:cubicBezTo>
                    <a:pt x="88" y="416"/>
                    <a:pt x="88" y="416"/>
                    <a:pt x="88" y="416"/>
                  </a:cubicBezTo>
                  <a:cubicBezTo>
                    <a:pt x="88" y="405"/>
                    <a:pt x="88" y="394"/>
                    <a:pt x="99" y="394"/>
                  </a:cubicBezTo>
                  <a:lnTo>
                    <a:pt x="99" y="372"/>
                  </a:lnTo>
                  <a:cubicBezTo>
                    <a:pt x="88" y="362"/>
                    <a:pt x="77" y="351"/>
                    <a:pt x="66" y="340"/>
                  </a:cubicBezTo>
                  <a:cubicBezTo>
                    <a:pt x="55" y="318"/>
                    <a:pt x="55" y="296"/>
                    <a:pt x="44" y="274"/>
                  </a:cubicBezTo>
                  <a:cubicBezTo>
                    <a:pt x="44" y="263"/>
                    <a:pt x="44" y="263"/>
                    <a:pt x="44" y="252"/>
                  </a:cubicBezTo>
                  <a:cubicBezTo>
                    <a:pt x="44" y="241"/>
                    <a:pt x="44" y="241"/>
                    <a:pt x="44" y="230"/>
                  </a:cubicBezTo>
                  <a:cubicBezTo>
                    <a:pt x="55" y="219"/>
                    <a:pt x="55" y="197"/>
                    <a:pt x="66" y="187"/>
                  </a:cubicBezTo>
                  <a:lnTo>
                    <a:pt x="77" y="187"/>
                  </a:lnTo>
                  <a:cubicBezTo>
                    <a:pt x="88" y="154"/>
                    <a:pt x="121" y="132"/>
                    <a:pt x="154" y="132"/>
                  </a:cubicBezTo>
                  <a:cubicBezTo>
                    <a:pt x="176" y="132"/>
                    <a:pt x="197" y="143"/>
                    <a:pt x="219" y="154"/>
                  </a:cubicBezTo>
                  <a:lnTo>
                    <a:pt x="252" y="154"/>
                  </a:lnTo>
                  <a:cubicBezTo>
                    <a:pt x="274" y="154"/>
                    <a:pt x="296" y="165"/>
                    <a:pt x="318" y="165"/>
                  </a:cubicBezTo>
                  <a:cubicBezTo>
                    <a:pt x="340" y="165"/>
                    <a:pt x="361" y="165"/>
                    <a:pt x="383" y="154"/>
                  </a:cubicBezTo>
                  <a:lnTo>
                    <a:pt x="405" y="154"/>
                  </a:lnTo>
                  <a:cubicBezTo>
                    <a:pt x="416" y="154"/>
                    <a:pt x="427" y="143"/>
                    <a:pt x="438" y="132"/>
                  </a:cubicBezTo>
                  <a:cubicBezTo>
                    <a:pt x="449" y="110"/>
                    <a:pt x="449" y="99"/>
                    <a:pt x="460" y="88"/>
                  </a:cubicBezTo>
                  <a:cubicBezTo>
                    <a:pt x="471" y="55"/>
                    <a:pt x="493" y="33"/>
                    <a:pt x="526" y="22"/>
                  </a:cubicBezTo>
                  <a:cubicBezTo>
                    <a:pt x="558" y="22"/>
                    <a:pt x="580" y="22"/>
                    <a:pt x="602" y="44"/>
                  </a:cubicBezTo>
                  <a:cubicBezTo>
                    <a:pt x="635" y="44"/>
                    <a:pt x="657" y="55"/>
                    <a:pt x="668" y="66"/>
                  </a:cubicBezTo>
                  <a:cubicBezTo>
                    <a:pt x="679" y="66"/>
                    <a:pt x="690" y="66"/>
                    <a:pt x="690" y="77"/>
                  </a:cubicBezTo>
                  <a:lnTo>
                    <a:pt x="711" y="88"/>
                  </a:lnTo>
                  <a:cubicBezTo>
                    <a:pt x="722" y="88"/>
                    <a:pt x="722" y="99"/>
                    <a:pt x="733" y="99"/>
                  </a:cubicBezTo>
                  <a:cubicBezTo>
                    <a:pt x="744" y="110"/>
                    <a:pt x="755" y="121"/>
                    <a:pt x="766" y="132"/>
                  </a:cubicBezTo>
                  <a:cubicBezTo>
                    <a:pt x="766" y="143"/>
                    <a:pt x="788" y="143"/>
                    <a:pt x="788" y="154"/>
                  </a:cubicBezTo>
                  <a:cubicBezTo>
                    <a:pt x="810" y="176"/>
                    <a:pt x="821" y="208"/>
                    <a:pt x="832" y="230"/>
                  </a:cubicBezTo>
                  <a:cubicBezTo>
                    <a:pt x="843" y="230"/>
                    <a:pt x="843" y="252"/>
                    <a:pt x="854" y="252"/>
                  </a:cubicBezTo>
                  <a:cubicBezTo>
                    <a:pt x="865" y="241"/>
                    <a:pt x="854" y="219"/>
                    <a:pt x="843" y="197"/>
                  </a:cubicBezTo>
                  <a:cubicBezTo>
                    <a:pt x="832" y="176"/>
                    <a:pt x="821" y="165"/>
                    <a:pt x="810" y="154"/>
                  </a:cubicBezTo>
                  <a:cubicBezTo>
                    <a:pt x="810" y="132"/>
                    <a:pt x="788" y="121"/>
                    <a:pt x="766" y="99"/>
                  </a:cubicBezTo>
                  <a:cubicBezTo>
                    <a:pt x="744" y="88"/>
                    <a:pt x="722" y="66"/>
                    <a:pt x="701" y="55"/>
                  </a:cubicBezTo>
                  <a:cubicBezTo>
                    <a:pt x="668" y="33"/>
                    <a:pt x="646" y="22"/>
                    <a:pt x="613" y="12"/>
                  </a:cubicBezTo>
                  <a:lnTo>
                    <a:pt x="58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02" name="Google Shape;3202;p22"/>
          <p:cNvSpPr/>
          <p:nvPr/>
        </p:nvSpPr>
        <p:spPr>
          <a:xfrm rot="-9237154" flipH="1">
            <a:off x="7361094" y="243086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3" name="Google Shape;3203;p22"/>
          <p:cNvSpPr/>
          <p:nvPr/>
        </p:nvSpPr>
        <p:spPr>
          <a:xfrm rot="-9237154" flipH="1">
            <a:off x="7356364" y="227240"/>
            <a:ext cx="30124" cy="21824"/>
          </a:xfrm>
          <a:custGeom>
            <a:avLst/>
            <a:gdLst/>
            <a:ahLst/>
            <a:cxnLst/>
            <a:rect l="l" t="t" r="r" b="b"/>
            <a:pathLst>
              <a:path w="1205" h="873" extrusionOk="0">
                <a:moveTo>
                  <a:pt x="592" y="99"/>
                </a:moveTo>
                <a:cubicBezTo>
                  <a:pt x="613" y="99"/>
                  <a:pt x="635" y="99"/>
                  <a:pt x="635" y="121"/>
                </a:cubicBezTo>
                <a:cubicBezTo>
                  <a:pt x="635" y="125"/>
                  <a:pt x="634" y="126"/>
                  <a:pt x="632" y="126"/>
                </a:cubicBezTo>
                <a:cubicBezTo>
                  <a:pt x="628" y="126"/>
                  <a:pt x="621" y="121"/>
                  <a:pt x="613" y="121"/>
                </a:cubicBezTo>
                <a:cubicBezTo>
                  <a:pt x="602" y="116"/>
                  <a:pt x="592" y="113"/>
                  <a:pt x="581" y="113"/>
                </a:cubicBezTo>
                <a:cubicBezTo>
                  <a:pt x="570" y="113"/>
                  <a:pt x="559" y="116"/>
                  <a:pt x="548" y="121"/>
                </a:cubicBezTo>
                <a:lnTo>
                  <a:pt x="526" y="121"/>
                </a:lnTo>
                <a:cubicBezTo>
                  <a:pt x="592" y="132"/>
                  <a:pt x="657" y="143"/>
                  <a:pt x="723" y="154"/>
                </a:cubicBezTo>
                <a:lnTo>
                  <a:pt x="788" y="176"/>
                </a:lnTo>
                <a:cubicBezTo>
                  <a:pt x="821" y="187"/>
                  <a:pt x="843" y="198"/>
                  <a:pt x="865" y="209"/>
                </a:cubicBezTo>
                <a:cubicBezTo>
                  <a:pt x="887" y="220"/>
                  <a:pt x="898" y="231"/>
                  <a:pt x="909" y="252"/>
                </a:cubicBezTo>
                <a:cubicBezTo>
                  <a:pt x="909" y="252"/>
                  <a:pt x="942" y="274"/>
                  <a:pt x="942" y="274"/>
                </a:cubicBezTo>
                <a:cubicBezTo>
                  <a:pt x="963" y="296"/>
                  <a:pt x="974" y="307"/>
                  <a:pt x="985" y="329"/>
                </a:cubicBezTo>
                <a:cubicBezTo>
                  <a:pt x="996" y="340"/>
                  <a:pt x="996" y="351"/>
                  <a:pt x="1007" y="362"/>
                </a:cubicBezTo>
                <a:cubicBezTo>
                  <a:pt x="1018" y="395"/>
                  <a:pt x="1029" y="438"/>
                  <a:pt x="1040" y="460"/>
                </a:cubicBezTo>
                <a:lnTo>
                  <a:pt x="1051" y="493"/>
                </a:lnTo>
                <a:cubicBezTo>
                  <a:pt x="1051" y="504"/>
                  <a:pt x="1051" y="515"/>
                  <a:pt x="1051" y="515"/>
                </a:cubicBezTo>
                <a:cubicBezTo>
                  <a:pt x="1084" y="592"/>
                  <a:pt x="1095" y="559"/>
                  <a:pt x="1051" y="602"/>
                </a:cubicBezTo>
                <a:cubicBezTo>
                  <a:pt x="1029" y="635"/>
                  <a:pt x="996" y="668"/>
                  <a:pt x="952" y="701"/>
                </a:cubicBezTo>
                <a:cubicBezTo>
                  <a:pt x="931" y="712"/>
                  <a:pt x="909" y="734"/>
                  <a:pt x="876" y="745"/>
                </a:cubicBezTo>
                <a:cubicBezTo>
                  <a:pt x="821" y="756"/>
                  <a:pt x="767" y="767"/>
                  <a:pt x="712" y="777"/>
                </a:cubicBezTo>
                <a:lnTo>
                  <a:pt x="624" y="777"/>
                </a:lnTo>
                <a:lnTo>
                  <a:pt x="570" y="767"/>
                </a:lnTo>
                <a:cubicBezTo>
                  <a:pt x="548" y="767"/>
                  <a:pt x="526" y="756"/>
                  <a:pt x="493" y="756"/>
                </a:cubicBezTo>
                <a:cubicBezTo>
                  <a:pt x="460" y="745"/>
                  <a:pt x="427" y="734"/>
                  <a:pt x="395" y="723"/>
                </a:cubicBezTo>
                <a:cubicBezTo>
                  <a:pt x="384" y="723"/>
                  <a:pt x="362" y="723"/>
                  <a:pt x="351" y="712"/>
                </a:cubicBezTo>
                <a:cubicBezTo>
                  <a:pt x="329" y="712"/>
                  <a:pt x="318" y="701"/>
                  <a:pt x="296" y="690"/>
                </a:cubicBezTo>
                <a:lnTo>
                  <a:pt x="285" y="679"/>
                </a:lnTo>
                <a:cubicBezTo>
                  <a:pt x="274" y="679"/>
                  <a:pt x="263" y="668"/>
                  <a:pt x="263" y="668"/>
                </a:cubicBezTo>
                <a:cubicBezTo>
                  <a:pt x="263" y="668"/>
                  <a:pt x="263" y="657"/>
                  <a:pt x="252" y="646"/>
                </a:cubicBezTo>
                <a:lnTo>
                  <a:pt x="242" y="635"/>
                </a:lnTo>
                <a:cubicBezTo>
                  <a:pt x="231" y="624"/>
                  <a:pt x="220" y="613"/>
                  <a:pt x="220" y="613"/>
                </a:cubicBezTo>
                <a:cubicBezTo>
                  <a:pt x="198" y="602"/>
                  <a:pt x="176" y="592"/>
                  <a:pt x="165" y="570"/>
                </a:cubicBezTo>
                <a:cubicBezTo>
                  <a:pt x="132" y="537"/>
                  <a:pt x="110" y="504"/>
                  <a:pt x="99" y="471"/>
                </a:cubicBezTo>
                <a:cubicBezTo>
                  <a:pt x="88" y="417"/>
                  <a:pt x="110" y="362"/>
                  <a:pt x="143" y="318"/>
                </a:cubicBezTo>
                <a:cubicBezTo>
                  <a:pt x="154" y="307"/>
                  <a:pt x="176" y="296"/>
                  <a:pt x="187" y="274"/>
                </a:cubicBezTo>
                <a:cubicBezTo>
                  <a:pt x="198" y="263"/>
                  <a:pt x="209" y="263"/>
                  <a:pt x="242" y="242"/>
                </a:cubicBezTo>
                <a:cubicBezTo>
                  <a:pt x="274" y="231"/>
                  <a:pt x="307" y="220"/>
                  <a:pt x="329" y="187"/>
                </a:cubicBezTo>
                <a:cubicBezTo>
                  <a:pt x="340" y="165"/>
                  <a:pt x="351" y="143"/>
                  <a:pt x="351" y="121"/>
                </a:cubicBezTo>
                <a:cubicBezTo>
                  <a:pt x="362" y="121"/>
                  <a:pt x="362" y="132"/>
                  <a:pt x="373" y="132"/>
                </a:cubicBezTo>
                <a:cubicBezTo>
                  <a:pt x="378" y="127"/>
                  <a:pt x="386" y="124"/>
                  <a:pt x="395" y="124"/>
                </a:cubicBezTo>
                <a:cubicBezTo>
                  <a:pt x="403" y="124"/>
                  <a:pt x="411" y="127"/>
                  <a:pt x="417" y="132"/>
                </a:cubicBezTo>
                <a:lnTo>
                  <a:pt x="438" y="132"/>
                </a:lnTo>
                <a:cubicBezTo>
                  <a:pt x="460" y="121"/>
                  <a:pt x="482" y="110"/>
                  <a:pt x="504" y="99"/>
                </a:cubicBezTo>
                <a:close/>
                <a:moveTo>
                  <a:pt x="395" y="1"/>
                </a:moveTo>
                <a:cubicBezTo>
                  <a:pt x="373" y="1"/>
                  <a:pt x="362" y="1"/>
                  <a:pt x="340" y="12"/>
                </a:cubicBezTo>
                <a:cubicBezTo>
                  <a:pt x="329" y="23"/>
                  <a:pt x="318" y="23"/>
                  <a:pt x="318" y="34"/>
                </a:cubicBezTo>
                <a:cubicBezTo>
                  <a:pt x="307" y="45"/>
                  <a:pt x="307" y="56"/>
                  <a:pt x="318" y="67"/>
                </a:cubicBezTo>
                <a:lnTo>
                  <a:pt x="318" y="77"/>
                </a:lnTo>
                <a:lnTo>
                  <a:pt x="285" y="77"/>
                </a:lnTo>
                <a:cubicBezTo>
                  <a:pt x="274" y="77"/>
                  <a:pt x="263" y="88"/>
                  <a:pt x="252" y="99"/>
                </a:cubicBezTo>
                <a:lnTo>
                  <a:pt x="242" y="121"/>
                </a:lnTo>
                <a:lnTo>
                  <a:pt x="209" y="143"/>
                </a:lnTo>
                <a:lnTo>
                  <a:pt x="165" y="165"/>
                </a:lnTo>
                <a:cubicBezTo>
                  <a:pt x="143" y="176"/>
                  <a:pt x="132" y="187"/>
                  <a:pt x="110" y="209"/>
                </a:cubicBezTo>
                <a:cubicBezTo>
                  <a:pt x="88" y="231"/>
                  <a:pt x="77" y="263"/>
                  <a:pt x="67" y="285"/>
                </a:cubicBezTo>
                <a:cubicBezTo>
                  <a:pt x="45" y="307"/>
                  <a:pt x="34" y="340"/>
                  <a:pt x="23" y="373"/>
                </a:cubicBezTo>
                <a:cubicBezTo>
                  <a:pt x="1" y="427"/>
                  <a:pt x="12" y="493"/>
                  <a:pt x="45" y="537"/>
                </a:cubicBezTo>
                <a:cubicBezTo>
                  <a:pt x="99" y="635"/>
                  <a:pt x="176" y="712"/>
                  <a:pt x="274" y="767"/>
                </a:cubicBezTo>
                <a:cubicBezTo>
                  <a:pt x="329" y="799"/>
                  <a:pt x="395" y="821"/>
                  <a:pt x="460" y="843"/>
                </a:cubicBezTo>
                <a:cubicBezTo>
                  <a:pt x="524" y="863"/>
                  <a:pt x="592" y="873"/>
                  <a:pt x="659" y="873"/>
                </a:cubicBezTo>
                <a:cubicBezTo>
                  <a:pt x="775" y="873"/>
                  <a:pt x="892" y="844"/>
                  <a:pt x="996" y="788"/>
                </a:cubicBezTo>
                <a:cubicBezTo>
                  <a:pt x="1029" y="767"/>
                  <a:pt x="1073" y="745"/>
                  <a:pt x="1106" y="712"/>
                </a:cubicBezTo>
                <a:cubicBezTo>
                  <a:pt x="1127" y="690"/>
                  <a:pt x="1149" y="668"/>
                  <a:pt x="1160" y="646"/>
                </a:cubicBezTo>
                <a:lnTo>
                  <a:pt x="1193" y="602"/>
                </a:lnTo>
                <a:lnTo>
                  <a:pt x="1204" y="592"/>
                </a:lnTo>
                <a:lnTo>
                  <a:pt x="1204" y="570"/>
                </a:lnTo>
                <a:cubicBezTo>
                  <a:pt x="1182" y="570"/>
                  <a:pt x="1182" y="559"/>
                  <a:pt x="1182" y="548"/>
                </a:cubicBezTo>
                <a:lnTo>
                  <a:pt x="1182" y="537"/>
                </a:lnTo>
                <a:cubicBezTo>
                  <a:pt x="1171" y="504"/>
                  <a:pt x="1171" y="482"/>
                  <a:pt x="1160" y="449"/>
                </a:cubicBezTo>
                <a:cubicBezTo>
                  <a:pt x="1138" y="395"/>
                  <a:pt x="1117" y="340"/>
                  <a:pt x="1084" y="285"/>
                </a:cubicBezTo>
                <a:cubicBezTo>
                  <a:pt x="1051" y="231"/>
                  <a:pt x="1007" y="176"/>
                  <a:pt x="952" y="132"/>
                </a:cubicBezTo>
                <a:cubicBezTo>
                  <a:pt x="843" y="77"/>
                  <a:pt x="723" y="34"/>
                  <a:pt x="602" y="23"/>
                </a:cubicBezTo>
                <a:cubicBezTo>
                  <a:pt x="526" y="12"/>
                  <a:pt x="460" y="1"/>
                  <a:pt x="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4" name="Google Shape;3204;p22"/>
          <p:cNvSpPr/>
          <p:nvPr/>
        </p:nvSpPr>
        <p:spPr>
          <a:xfrm rot="-9237154" flipH="1">
            <a:off x="7439057" y="152316"/>
            <a:ext cx="10150" cy="15524"/>
          </a:xfrm>
          <a:custGeom>
            <a:avLst/>
            <a:gdLst/>
            <a:ahLst/>
            <a:cxnLst/>
            <a:rect l="l" t="t" r="r" b="b"/>
            <a:pathLst>
              <a:path w="406" h="621" extrusionOk="0">
                <a:moveTo>
                  <a:pt x="274" y="0"/>
                </a:moveTo>
                <a:cubicBezTo>
                  <a:pt x="252" y="11"/>
                  <a:pt x="230" y="11"/>
                  <a:pt x="208" y="22"/>
                </a:cubicBezTo>
                <a:cubicBezTo>
                  <a:pt x="186" y="33"/>
                  <a:pt x="165" y="55"/>
                  <a:pt x="143" y="66"/>
                </a:cubicBezTo>
                <a:lnTo>
                  <a:pt x="132" y="88"/>
                </a:lnTo>
                <a:cubicBezTo>
                  <a:pt x="121" y="88"/>
                  <a:pt x="110" y="99"/>
                  <a:pt x="99" y="110"/>
                </a:cubicBezTo>
                <a:cubicBezTo>
                  <a:pt x="99" y="120"/>
                  <a:pt x="88" y="131"/>
                  <a:pt x="88" y="142"/>
                </a:cubicBezTo>
                <a:cubicBezTo>
                  <a:pt x="88" y="153"/>
                  <a:pt x="99" y="164"/>
                  <a:pt x="99" y="186"/>
                </a:cubicBezTo>
                <a:lnTo>
                  <a:pt x="121" y="230"/>
                </a:lnTo>
                <a:cubicBezTo>
                  <a:pt x="121" y="241"/>
                  <a:pt x="121" y="263"/>
                  <a:pt x="121" y="274"/>
                </a:cubicBezTo>
                <a:lnTo>
                  <a:pt x="121" y="285"/>
                </a:lnTo>
                <a:lnTo>
                  <a:pt x="121" y="295"/>
                </a:lnTo>
                <a:cubicBezTo>
                  <a:pt x="110" y="295"/>
                  <a:pt x="110" y="295"/>
                  <a:pt x="110" y="306"/>
                </a:cubicBezTo>
                <a:cubicBezTo>
                  <a:pt x="99" y="317"/>
                  <a:pt x="77" y="328"/>
                  <a:pt x="66" y="339"/>
                </a:cubicBezTo>
                <a:cubicBezTo>
                  <a:pt x="55" y="339"/>
                  <a:pt x="55" y="339"/>
                  <a:pt x="44" y="350"/>
                </a:cubicBezTo>
                <a:cubicBezTo>
                  <a:pt x="33" y="350"/>
                  <a:pt x="33" y="361"/>
                  <a:pt x="22" y="372"/>
                </a:cubicBezTo>
                <a:cubicBezTo>
                  <a:pt x="11" y="372"/>
                  <a:pt x="11" y="383"/>
                  <a:pt x="11" y="394"/>
                </a:cubicBezTo>
                <a:cubicBezTo>
                  <a:pt x="1" y="405"/>
                  <a:pt x="1" y="427"/>
                  <a:pt x="1" y="438"/>
                </a:cubicBezTo>
                <a:cubicBezTo>
                  <a:pt x="1" y="449"/>
                  <a:pt x="1" y="460"/>
                  <a:pt x="1" y="470"/>
                </a:cubicBezTo>
                <a:cubicBezTo>
                  <a:pt x="1" y="481"/>
                  <a:pt x="1" y="492"/>
                  <a:pt x="11" y="514"/>
                </a:cubicBezTo>
                <a:cubicBezTo>
                  <a:pt x="11" y="514"/>
                  <a:pt x="11" y="514"/>
                  <a:pt x="22" y="525"/>
                </a:cubicBezTo>
                <a:lnTo>
                  <a:pt x="33" y="547"/>
                </a:lnTo>
                <a:cubicBezTo>
                  <a:pt x="33" y="547"/>
                  <a:pt x="33" y="558"/>
                  <a:pt x="44" y="558"/>
                </a:cubicBezTo>
                <a:cubicBezTo>
                  <a:pt x="44" y="569"/>
                  <a:pt x="55" y="569"/>
                  <a:pt x="66" y="580"/>
                </a:cubicBezTo>
                <a:lnTo>
                  <a:pt x="77" y="591"/>
                </a:lnTo>
                <a:cubicBezTo>
                  <a:pt x="99" y="591"/>
                  <a:pt x="110" y="602"/>
                  <a:pt x="132" y="613"/>
                </a:cubicBezTo>
                <a:lnTo>
                  <a:pt x="176" y="613"/>
                </a:lnTo>
                <a:cubicBezTo>
                  <a:pt x="181" y="618"/>
                  <a:pt x="184" y="621"/>
                  <a:pt x="186" y="621"/>
                </a:cubicBezTo>
                <a:cubicBezTo>
                  <a:pt x="189" y="621"/>
                  <a:pt x="192" y="618"/>
                  <a:pt x="197" y="613"/>
                </a:cubicBezTo>
                <a:lnTo>
                  <a:pt x="186" y="580"/>
                </a:lnTo>
                <a:cubicBezTo>
                  <a:pt x="176" y="580"/>
                  <a:pt x="186" y="569"/>
                  <a:pt x="186" y="569"/>
                </a:cubicBezTo>
                <a:cubicBezTo>
                  <a:pt x="186" y="558"/>
                  <a:pt x="186" y="558"/>
                  <a:pt x="176" y="547"/>
                </a:cubicBezTo>
                <a:lnTo>
                  <a:pt x="165" y="547"/>
                </a:lnTo>
                <a:cubicBezTo>
                  <a:pt x="154" y="553"/>
                  <a:pt x="145" y="555"/>
                  <a:pt x="139" y="555"/>
                </a:cubicBezTo>
                <a:cubicBezTo>
                  <a:pt x="132" y="555"/>
                  <a:pt x="126" y="553"/>
                  <a:pt x="121" y="547"/>
                </a:cubicBezTo>
                <a:cubicBezTo>
                  <a:pt x="110" y="547"/>
                  <a:pt x="88" y="547"/>
                  <a:pt x="77" y="536"/>
                </a:cubicBezTo>
                <a:cubicBezTo>
                  <a:pt x="66" y="536"/>
                  <a:pt x="66" y="536"/>
                  <a:pt x="66" y="525"/>
                </a:cubicBezTo>
                <a:lnTo>
                  <a:pt x="44" y="514"/>
                </a:lnTo>
                <a:cubicBezTo>
                  <a:pt x="33" y="514"/>
                  <a:pt x="33" y="503"/>
                  <a:pt x="22" y="492"/>
                </a:cubicBezTo>
                <a:lnTo>
                  <a:pt x="22" y="481"/>
                </a:lnTo>
                <a:cubicBezTo>
                  <a:pt x="11" y="460"/>
                  <a:pt x="11" y="427"/>
                  <a:pt x="22" y="405"/>
                </a:cubicBezTo>
                <a:cubicBezTo>
                  <a:pt x="33" y="394"/>
                  <a:pt x="55" y="383"/>
                  <a:pt x="66" y="372"/>
                </a:cubicBezTo>
                <a:cubicBezTo>
                  <a:pt x="66" y="361"/>
                  <a:pt x="77" y="361"/>
                  <a:pt x="77" y="350"/>
                </a:cubicBezTo>
                <a:cubicBezTo>
                  <a:pt x="88" y="339"/>
                  <a:pt x="110" y="328"/>
                  <a:pt x="121" y="317"/>
                </a:cubicBezTo>
                <a:cubicBezTo>
                  <a:pt x="132" y="306"/>
                  <a:pt x="132" y="285"/>
                  <a:pt x="143" y="274"/>
                </a:cubicBezTo>
                <a:cubicBezTo>
                  <a:pt x="143" y="274"/>
                  <a:pt x="143" y="263"/>
                  <a:pt x="143" y="263"/>
                </a:cubicBezTo>
                <a:cubicBezTo>
                  <a:pt x="143" y="252"/>
                  <a:pt x="143" y="241"/>
                  <a:pt x="143" y="230"/>
                </a:cubicBezTo>
                <a:cubicBezTo>
                  <a:pt x="132" y="208"/>
                  <a:pt x="121" y="197"/>
                  <a:pt x="121" y="186"/>
                </a:cubicBezTo>
                <a:cubicBezTo>
                  <a:pt x="110" y="164"/>
                  <a:pt x="110" y="142"/>
                  <a:pt x="121" y="120"/>
                </a:cubicBezTo>
                <a:cubicBezTo>
                  <a:pt x="121" y="99"/>
                  <a:pt x="143" y="88"/>
                  <a:pt x="165" y="77"/>
                </a:cubicBezTo>
                <a:cubicBezTo>
                  <a:pt x="176" y="55"/>
                  <a:pt x="186" y="44"/>
                  <a:pt x="208" y="44"/>
                </a:cubicBezTo>
                <a:lnTo>
                  <a:pt x="219" y="33"/>
                </a:lnTo>
                <a:lnTo>
                  <a:pt x="241" y="33"/>
                </a:lnTo>
                <a:lnTo>
                  <a:pt x="252" y="22"/>
                </a:lnTo>
                <a:cubicBezTo>
                  <a:pt x="263" y="22"/>
                  <a:pt x="274" y="11"/>
                  <a:pt x="296" y="11"/>
                </a:cubicBezTo>
                <a:lnTo>
                  <a:pt x="405" y="11"/>
                </a:lnTo>
                <a:cubicBezTo>
                  <a:pt x="405" y="11"/>
                  <a:pt x="383" y="0"/>
                  <a:pt x="36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05" name="Google Shape;3205;p22"/>
          <p:cNvGrpSpPr/>
          <p:nvPr/>
        </p:nvGrpSpPr>
        <p:grpSpPr>
          <a:xfrm rot="-9237154">
            <a:off x="6982003" y="242494"/>
            <a:ext cx="40749" cy="29849"/>
            <a:chOff x="923425" y="4869400"/>
            <a:chExt cx="40750" cy="29850"/>
          </a:xfrm>
        </p:grpSpPr>
        <p:sp>
          <p:nvSpPr>
            <p:cNvPr id="3206" name="Google Shape;3206;p22"/>
            <p:cNvSpPr/>
            <p:nvPr/>
          </p:nvSpPr>
          <p:spPr>
            <a:xfrm flipH="1">
              <a:off x="953500" y="4871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22"/>
            <p:cNvSpPr/>
            <p:nvPr/>
          </p:nvSpPr>
          <p:spPr>
            <a:xfrm flipH="1">
              <a:off x="923425" y="4869400"/>
              <a:ext cx="40750" cy="29850"/>
            </a:xfrm>
            <a:custGeom>
              <a:avLst/>
              <a:gdLst/>
              <a:ahLst/>
              <a:cxnLst/>
              <a:rect l="l" t="t" r="r" b="b"/>
              <a:pathLst>
                <a:path w="1630" h="1194" extrusionOk="0">
                  <a:moveTo>
                    <a:pt x="799" y="132"/>
                  </a:moveTo>
                  <a:cubicBezTo>
                    <a:pt x="820" y="132"/>
                    <a:pt x="853" y="132"/>
                    <a:pt x="853" y="154"/>
                  </a:cubicBezTo>
                  <a:cubicBezTo>
                    <a:pt x="853" y="162"/>
                    <a:pt x="852" y="164"/>
                    <a:pt x="849" y="164"/>
                  </a:cubicBezTo>
                  <a:cubicBezTo>
                    <a:pt x="847" y="164"/>
                    <a:pt x="843" y="162"/>
                    <a:pt x="839" y="162"/>
                  </a:cubicBezTo>
                  <a:cubicBezTo>
                    <a:pt x="836" y="162"/>
                    <a:pt x="834" y="163"/>
                    <a:pt x="831" y="165"/>
                  </a:cubicBezTo>
                  <a:cubicBezTo>
                    <a:pt x="799" y="154"/>
                    <a:pt x="766" y="154"/>
                    <a:pt x="733" y="154"/>
                  </a:cubicBezTo>
                  <a:lnTo>
                    <a:pt x="700" y="154"/>
                  </a:lnTo>
                  <a:cubicBezTo>
                    <a:pt x="689" y="154"/>
                    <a:pt x="667" y="154"/>
                    <a:pt x="656" y="165"/>
                  </a:cubicBezTo>
                  <a:lnTo>
                    <a:pt x="700" y="165"/>
                  </a:lnTo>
                  <a:cubicBezTo>
                    <a:pt x="799" y="176"/>
                    <a:pt x="886" y="187"/>
                    <a:pt x="974" y="209"/>
                  </a:cubicBezTo>
                  <a:lnTo>
                    <a:pt x="1061" y="242"/>
                  </a:lnTo>
                  <a:cubicBezTo>
                    <a:pt x="1105" y="242"/>
                    <a:pt x="1138" y="263"/>
                    <a:pt x="1170" y="285"/>
                  </a:cubicBezTo>
                  <a:cubicBezTo>
                    <a:pt x="1192" y="296"/>
                    <a:pt x="1214" y="318"/>
                    <a:pt x="1225" y="329"/>
                  </a:cubicBezTo>
                  <a:cubicBezTo>
                    <a:pt x="1225" y="329"/>
                    <a:pt x="1269" y="373"/>
                    <a:pt x="1280" y="373"/>
                  </a:cubicBezTo>
                  <a:cubicBezTo>
                    <a:pt x="1291" y="395"/>
                    <a:pt x="1313" y="417"/>
                    <a:pt x="1334" y="438"/>
                  </a:cubicBezTo>
                  <a:cubicBezTo>
                    <a:pt x="1345" y="460"/>
                    <a:pt x="1345" y="471"/>
                    <a:pt x="1356" y="493"/>
                  </a:cubicBezTo>
                  <a:cubicBezTo>
                    <a:pt x="1367" y="526"/>
                    <a:pt x="1389" y="592"/>
                    <a:pt x="1411" y="635"/>
                  </a:cubicBezTo>
                  <a:lnTo>
                    <a:pt x="1422" y="679"/>
                  </a:lnTo>
                  <a:cubicBezTo>
                    <a:pt x="1422" y="679"/>
                    <a:pt x="1422" y="690"/>
                    <a:pt x="1433" y="701"/>
                  </a:cubicBezTo>
                  <a:cubicBezTo>
                    <a:pt x="1466" y="810"/>
                    <a:pt x="1488" y="756"/>
                    <a:pt x="1433" y="821"/>
                  </a:cubicBezTo>
                  <a:cubicBezTo>
                    <a:pt x="1389" y="876"/>
                    <a:pt x="1345" y="909"/>
                    <a:pt x="1302" y="942"/>
                  </a:cubicBezTo>
                  <a:cubicBezTo>
                    <a:pt x="1258" y="974"/>
                    <a:pt x="1225" y="996"/>
                    <a:pt x="1181" y="1007"/>
                  </a:cubicBezTo>
                  <a:cubicBezTo>
                    <a:pt x="1116" y="1029"/>
                    <a:pt x="1039" y="1051"/>
                    <a:pt x="963" y="1051"/>
                  </a:cubicBezTo>
                  <a:lnTo>
                    <a:pt x="853" y="1051"/>
                  </a:lnTo>
                  <a:lnTo>
                    <a:pt x="766" y="1040"/>
                  </a:lnTo>
                  <a:cubicBezTo>
                    <a:pt x="733" y="1040"/>
                    <a:pt x="711" y="1040"/>
                    <a:pt x="667" y="1029"/>
                  </a:cubicBezTo>
                  <a:cubicBezTo>
                    <a:pt x="624" y="1018"/>
                    <a:pt x="580" y="996"/>
                    <a:pt x="536" y="985"/>
                  </a:cubicBezTo>
                  <a:cubicBezTo>
                    <a:pt x="514" y="985"/>
                    <a:pt x="492" y="974"/>
                    <a:pt x="470" y="974"/>
                  </a:cubicBezTo>
                  <a:cubicBezTo>
                    <a:pt x="449" y="963"/>
                    <a:pt x="427" y="952"/>
                    <a:pt x="405" y="942"/>
                  </a:cubicBezTo>
                  <a:cubicBezTo>
                    <a:pt x="394" y="931"/>
                    <a:pt x="383" y="931"/>
                    <a:pt x="383" y="920"/>
                  </a:cubicBezTo>
                  <a:cubicBezTo>
                    <a:pt x="372" y="920"/>
                    <a:pt x="361" y="909"/>
                    <a:pt x="350" y="898"/>
                  </a:cubicBezTo>
                  <a:cubicBezTo>
                    <a:pt x="350" y="898"/>
                    <a:pt x="339" y="887"/>
                    <a:pt x="339" y="887"/>
                  </a:cubicBezTo>
                  <a:lnTo>
                    <a:pt x="317" y="854"/>
                  </a:lnTo>
                  <a:cubicBezTo>
                    <a:pt x="306" y="843"/>
                    <a:pt x="295" y="843"/>
                    <a:pt x="285" y="832"/>
                  </a:cubicBezTo>
                  <a:cubicBezTo>
                    <a:pt x="252" y="821"/>
                    <a:pt x="230" y="799"/>
                    <a:pt x="208" y="777"/>
                  </a:cubicBezTo>
                  <a:cubicBezTo>
                    <a:pt x="175" y="734"/>
                    <a:pt x="142" y="690"/>
                    <a:pt x="131" y="635"/>
                  </a:cubicBezTo>
                  <a:cubicBezTo>
                    <a:pt x="110" y="559"/>
                    <a:pt x="142" y="482"/>
                    <a:pt x="197" y="427"/>
                  </a:cubicBezTo>
                  <a:cubicBezTo>
                    <a:pt x="208" y="406"/>
                    <a:pt x="230" y="395"/>
                    <a:pt x="252" y="373"/>
                  </a:cubicBezTo>
                  <a:cubicBezTo>
                    <a:pt x="263" y="351"/>
                    <a:pt x="274" y="351"/>
                    <a:pt x="317" y="329"/>
                  </a:cubicBezTo>
                  <a:lnTo>
                    <a:pt x="372" y="307"/>
                  </a:lnTo>
                  <a:cubicBezTo>
                    <a:pt x="394" y="296"/>
                    <a:pt x="416" y="274"/>
                    <a:pt x="438" y="252"/>
                  </a:cubicBezTo>
                  <a:cubicBezTo>
                    <a:pt x="449" y="231"/>
                    <a:pt x="460" y="209"/>
                    <a:pt x="470" y="187"/>
                  </a:cubicBezTo>
                  <a:lnTo>
                    <a:pt x="470" y="154"/>
                  </a:lnTo>
                  <a:cubicBezTo>
                    <a:pt x="481" y="165"/>
                    <a:pt x="492" y="165"/>
                    <a:pt x="503" y="165"/>
                  </a:cubicBezTo>
                  <a:lnTo>
                    <a:pt x="591" y="165"/>
                  </a:lnTo>
                  <a:cubicBezTo>
                    <a:pt x="613" y="154"/>
                    <a:pt x="645" y="143"/>
                    <a:pt x="678" y="132"/>
                  </a:cubicBezTo>
                  <a:close/>
                  <a:moveTo>
                    <a:pt x="525" y="1"/>
                  </a:moveTo>
                  <a:cubicBezTo>
                    <a:pt x="503" y="1"/>
                    <a:pt x="470" y="12"/>
                    <a:pt x="449" y="23"/>
                  </a:cubicBezTo>
                  <a:cubicBezTo>
                    <a:pt x="438" y="34"/>
                    <a:pt x="427" y="34"/>
                    <a:pt x="416" y="45"/>
                  </a:cubicBezTo>
                  <a:cubicBezTo>
                    <a:pt x="416" y="56"/>
                    <a:pt x="416" y="67"/>
                    <a:pt x="416" y="88"/>
                  </a:cubicBezTo>
                  <a:cubicBezTo>
                    <a:pt x="427" y="88"/>
                    <a:pt x="427" y="99"/>
                    <a:pt x="427" y="99"/>
                  </a:cubicBezTo>
                  <a:lnTo>
                    <a:pt x="383" y="99"/>
                  </a:lnTo>
                  <a:cubicBezTo>
                    <a:pt x="361" y="110"/>
                    <a:pt x="350" y="121"/>
                    <a:pt x="328" y="132"/>
                  </a:cubicBezTo>
                  <a:lnTo>
                    <a:pt x="317" y="165"/>
                  </a:lnTo>
                  <a:cubicBezTo>
                    <a:pt x="306" y="176"/>
                    <a:pt x="285" y="187"/>
                    <a:pt x="274" y="187"/>
                  </a:cubicBezTo>
                  <a:lnTo>
                    <a:pt x="208" y="231"/>
                  </a:lnTo>
                  <a:cubicBezTo>
                    <a:pt x="186" y="242"/>
                    <a:pt x="164" y="263"/>
                    <a:pt x="142" y="285"/>
                  </a:cubicBezTo>
                  <a:cubicBezTo>
                    <a:pt x="120" y="318"/>
                    <a:pt x="99" y="351"/>
                    <a:pt x="77" y="384"/>
                  </a:cubicBezTo>
                  <a:cubicBezTo>
                    <a:pt x="55" y="427"/>
                    <a:pt x="33" y="471"/>
                    <a:pt x="22" y="515"/>
                  </a:cubicBezTo>
                  <a:cubicBezTo>
                    <a:pt x="0" y="592"/>
                    <a:pt x="0" y="668"/>
                    <a:pt x="44" y="734"/>
                  </a:cubicBezTo>
                  <a:cubicBezTo>
                    <a:pt x="120" y="865"/>
                    <a:pt x="230" y="974"/>
                    <a:pt x="361" y="1051"/>
                  </a:cubicBezTo>
                  <a:cubicBezTo>
                    <a:pt x="438" y="1095"/>
                    <a:pt x="525" y="1127"/>
                    <a:pt x="613" y="1149"/>
                  </a:cubicBezTo>
                  <a:cubicBezTo>
                    <a:pt x="706" y="1179"/>
                    <a:pt x="803" y="1194"/>
                    <a:pt x="899" y="1194"/>
                  </a:cubicBezTo>
                  <a:cubicBezTo>
                    <a:pt x="1051" y="1194"/>
                    <a:pt x="1201" y="1157"/>
                    <a:pt x="1334" y="1084"/>
                  </a:cubicBezTo>
                  <a:cubicBezTo>
                    <a:pt x="1400" y="1051"/>
                    <a:pt x="1444" y="1018"/>
                    <a:pt x="1488" y="974"/>
                  </a:cubicBezTo>
                  <a:cubicBezTo>
                    <a:pt x="1520" y="942"/>
                    <a:pt x="1553" y="920"/>
                    <a:pt x="1575" y="887"/>
                  </a:cubicBezTo>
                  <a:cubicBezTo>
                    <a:pt x="1586" y="876"/>
                    <a:pt x="1597" y="843"/>
                    <a:pt x="1619" y="821"/>
                  </a:cubicBezTo>
                  <a:lnTo>
                    <a:pt x="1630" y="810"/>
                  </a:lnTo>
                  <a:lnTo>
                    <a:pt x="1630" y="788"/>
                  </a:lnTo>
                  <a:lnTo>
                    <a:pt x="1608" y="734"/>
                  </a:lnTo>
                  <a:lnTo>
                    <a:pt x="1608" y="723"/>
                  </a:lnTo>
                  <a:cubicBezTo>
                    <a:pt x="1597" y="690"/>
                    <a:pt x="1586" y="646"/>
                    <a:pt x="1575" y="613"/>
                  </a:cubicBezTo>
                  <a:cubicBezTo>
                    <a:pt x="1542" y="537"/>
                    <a:pt x="1520" y="460"/>
                    <a:pt x="1477" y="384"/>
                  </a:cubicBezTo>
                  <a:cubicBezTo>
                    <a:pt x="1433" y="307"/>
                    <a:pt x="1367" y="231"/>
                    <a:pt x="1280" y="187"/>
                  </a:cubicBezTo>
                  <a:cubicBezTo>
                    <a:pt x="1247" y="154"/>
                    <a:pt x="1203" y="132"/>
                    <a:pt x="1159" y="121"/>
                  </a:cubicBezTo>
                  <a:cubicBezTo>
                    <a:pt x="1127" y="99"/>
                    <a:pt x="1083" y="88"/>
                    <a:pt x="1039" y="77"/>
                  </a:cubicBezTo>
                  <a:cubicBezTo>
                    <a:pt x="963" y="67"/>
                    <a:pt x="886" y="45"/>
                    <a:pt x="799" y="34"/>
                  </a:cubicBezTo>
                  <a:cubicBezTo>
                    <a:pt x="711" y="12"/>
                    <a:pt x="624" y="1"/>
                    <a:pt x="5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22"/>
            <p:cNvSpPr/>
            <p:nvPr/>
          </p:nvSpPr>
          <p:spPr>
            <a:xfrm flipH="1">
              <a:off x="942275" y="4873250"/>
              <a:ext cx="13975" cy="21075"/>
            </a:xfrm>
            <a:custGeom>
              <a:avLst/>
              <a:gdLst/>
              <a:ahLst/>
              <a:cxnLst/>
              <a:rect l="l" t="t" r="r" b="b"/>
              <a:pathLst>
                <a:path w="559" h="843" extrusionOk="0">
                  <a:moveTo>
                    <a:pt x="372" y="0"/>
                  </a:moveTo>
                  <a:cubicBezTo>
                    <a:pt x="350" y="11"/>
                    <a:pt x="318" y="22"/>
                    <a:pt x="285" y="33"/>
                  </a:cubicBezTo>
                  <a:cubicBezTo>
                    <a:pt x="252" y="55"/>
                    <a:pt x="230" y="77"/>
                    <a:pt x="208" y="98"/>
                  </a:cubicBezTo>
                  <a:lnTo>
                    <a:pt x="175" y="120"/>
                  </a:lnTo>
                  <a:cubicBezTo>
                    <a:pt x="164" y="131"/>
                    <a:pt x="153" y="142"/>
                    <a:pt x="143" y="164"/>
                  </a:cubicBezTo>
                  <a:cubicBezTo>
                    <a:pt x="132" y="175"/>
                    <a:pt x="132" y="186"/>
                    <a:pt x="132" y="197"/>
                  </a:cubicBezTo>
                  <a:cubicBezTo>
                    <a:pt x="132" y="219"/>
                    <a:pt x="143" y="230"/>
                    <a:pt x="143" y="252"/>
                  </a:cubicBezTo>
                  <a:cubicBezTo>
                    <a:pt x="143" y="273"/>
                    <a:pt x="153" y="295"/>
                    <a:pt x="164" y="317"/>
                  </a:cubicBezTo>
                  <a:cubicBezTo>
                    <a:pt x="175" y="339"/>
                    <a:pt x="175" y="361"/>
                    <a:pt x="164" y="372"/>
                  </a:cubicBezTo>
                  <a:lnTo>
                    <a:pt x="164" y="383"/>
                  </a:lnTo>
                  <a:lnTo>
                    <a:pt x="164" y="405"/>
                  </a:lnTo>
                  <a:lnTo>
                    <a:pt x="153" y="416"/>
                  </a:lnTo>
                  <a:cubicBezTo>
                    <a:pt x="132" y="427"/>
                    <a:pt x="121" y="448"/>
                    <a:pt x="99" y="459"/>
                  </a:cubicBezTo>
                  <a:cubicBezTo>
                    <a:pt x="88" y="459"/>
                    <a:pt x="77" y="470"/>
                    <a:pt x="66" y="481"/>
                  </a:cubicBezTo>
                  <a:cubicBezTo>
                    <a:pt x="55" y="492"/>
                    <a:pt x="44" y="492"/>
                    <a:pt x="33" y="503"/>
                  </a:cubicBezTo>
                  <a:cubicBezTo>
                    <a:pt x="33" y="514"/>
                    <a:pt x="22" y="525"/>
                    <a:pt x="11" y="547"/>
                  </a:cubicBezTo>
                  <a:cubicBezTo>
                    <a:pt x="11" y="558"/>
                    <a:pt x="0" y="580"/>
                    <a:pt x="11" y="591"/>
                  </a:cubicBezTo>
                  <a:cubicBezTo>
                    <a:pt x="0" y="613"/>
                    <a:pt x="0" y="634"/>
                    <a:pt x="11" y="645"/>
                  </a:cubicBezTo>
                  <a:cubicBezTo>
                    <a:pt x="11" y="667"/>
                    <a:pt x="11" y="678"/>
                    <a:pt x="22" y="700"/>
                  </a:cubicBezTo>
                  <a:cubicBezTo>
                    <a:pt x="22" y="700"/>
                    <a:pt x="22" y="711"/>
                    <a:pt x="33" y="722"/>
                  </a:cubicBezTo>
                  <a:lnTo>
                    <a:pt x="44" y="744"/>
                  </a:lnTo>
                  <a:cubicBezTo>
                    <a:pt x="44" y="744"/>
                    <a:pt x="55" y="755"/>
                    <a:pt x="66" y="766"/>
                  </a:cubicBezTo>
                  <a:cubicBezTo>
                    <a:pt x="66" y="766"/>
                    <a:pt x="77" y="777"/>
                    <a:pt x="88" y="788"/>
                  </a:cubicBezTo>
                  <a:cubicBezTo>
                    <a:pt x="99" y="788"/>
                    <a:pt x="110" y="798"/>
                    <a:pt x="110" y="798"/>
                  </a:cubicBezTo>
                  <a:cubicBezTo>
                    <a:pt x="132" y="809"/>
                    <a:pt x="153" y="820"/>
                    <a:pt x="186" y="831"/>
                  </a:cubicBezTo>
                  <a:cubicBezTo>
                    <a:pt x="208" y="842"/>
                    <a:pt x="219" y="842"/>
                    <a:pt x="241" y="842"/>
                  </a:cubicBezTo>
                  <a:lnTo>
                    <a:pt x="274" y="842"/>
                  </a:lnTo>
                  <a:lnTo>
                    <a:pt x="263" y="809"/>
                  </a:lnTo>
                  <a:cubicBezTo>
                    <a:pt x="252" y="809"/>
                    <a:pt x="263" y="798"/>
                    <a:pt x="252" y="798"/>
                  </a:cubicBezTo>
                  <a:cubicBezTo>
                    <a:pt x="252" y="798"/>
                    <a:pt x="252" y="788"/>
                    <a:pt x="252" y="788"/>
                  </a:cubicBezTo>
                  <a:cubicBezTo>
                    <a:pt x="252" y="777"/>
                    <a:pt x="241" y="777"/>
                    <a:pt x="241" y="766"/>
                  </a:cubicBezTo>
                  <a:lnTo>
                    <a:pt x="175" y="766"/>
                  </a:lnTo>
                  <a:cubicBezTo>
                    <a:pt x="153" y="766"/>
                    <a:pt x="132" y="755"/>
                    <a:pt x="110" y="744"/>
                  </a:cubicBezTo>
                  <a:cubicBezTo>
                    <a:pt x="99" y="744"/>
                    <a:pt x="99" y="733"/>
                    <a:pt x="88" y="733"/>
                  </a:cubicBezTo>
                  <a:cubicBezTo>
                    <a:pt x="88" y="733"/>
                    <a:pt x="77" y="722"/>
                    <a:pt x="66" y="722"/>
                  </a:cubicBezTo>
                  <a:cubicBezTo>
                    <a:pt x="55" y="711"/>
                    <a:pt x="44" y="700"/>
                    <a:pt x="44" y="689"/>
                  </a:cubicBezTo>
                  <a:lnTo>
                    <a:pt x="44" y="667"/>
                  </a:lnTo>
                  <a:cubicBezTo>
                    <a:pt x="22" y="634"/>
                    <a:pt x="22" y="602"/>
                    <a:pt x="44" y="569"/>
                  </a:cubicBezTo>
                  <a:cubicBezTo>
                    <a:pt x="55" y="547"/>
                    <a:pt x="77" y="536"/>
                    <a:pt x="99" y="525"/>
                  </a:cubicBezTo>
                  <a:cubicBezTo>
                    <a:pt x="99" y="514"/>
                    <a:pt x="110" y="503"/>
                    <a:pt x="110" y="492"/>
                  </a:cubicBezTo>
                  <a:lnTo>
                    <a:pt x="121" y="492"/>
                  </a:lnTo>
                  <a:cubicBezTo>
                    <a:pt x="143" y="481"/>
                    <a:pt x="164" y="459"/>
                    <a:pt x="175" y="448"/>
                  </a:cubicBezTo>
                  <a:cubicBezTo>
                    <a:pt x="186" y="427"/>
                    <a:pt x="197" y="405"/>
                    <a:pt x="208" y="383"/>
                  </a:cubicBezTo>
                  <a:cubicBezTo>
                    <a:pt x="208" y="383"/>
                    <a:pt x="208" y="372"/>
                    <a:pt x="208" y="361"/>
                  </a:cubicBezTo>
                  <a:cubicBezTo>
                    <a:pt x="208" y="350"/>
                    <a:pt x="208" y="339"/>
                    <a:pt x="208" y="317"/>
                  </a:cubicBezTo>
                  <a:cubicBezTo>
                    <a:pt x="197" y="295"/>
                    <a:pt x="186" y="284"/>
                    <a:pt x="175" y="273"/>
                  </a:cubicBezTo>
                  <a:cubicBezTo>
                    <a:pt x="153" y="241"/>
                    <a:pt x="153" y="208"/>
                    <a:pt x="164" y="175"/>
                  </a:cubicBezTo>
                  <a:cubicBezTo>
                    <a:pt x="175" y="153"/>
                    <a:pt x="197" y="131"/>
                    <a:pt x="219" y="109"/>
                  </a:cubicBezTo>
                  <a:cubicBezTo>
                    <a:pt x="241" y="98"/>
                    <a:pt x="263" y="77"/>
                    <a:pt x="285" y="66"/>
                  </a:cubicBezTo>
                  <a:lnTo>
                    <a:pt x="307" y="55"/>
                  </a:lnTo>
                  <a:lnTo>
                    <a:pt x="328" y="44"/>
                  </a:lnTo>
                  <a:lnTo>
                    <a:pt x="350" y="33"/>
                  </a:lnTo>
                  <a:cubicBezTo>
                    <a:pt x="372" y="33"/>
                    <a:pt x="383" y="22"/>
                    <a:pt x="405" y="22"/>
                  </a:cubicBezTo>
                  <a:lnTo>
                    <a:pt x="438" y="22"/>
                  </a:lnTo>
                  <a:cubicBezTo>
                    <a:pt x="460" y="22"/>
                    <a:pt x="493" y="22"/>
                    <a:pt x="525" y="33"/>
                  </a:cubicBezTo>
                  <a:cubicBezTo>
                    <a:pt x="536" y="33"/>
                    <a:pt x="558" y="33"/>
                    <a:pt x="558" y="22"/>
                  </a:cubicBezTo>
                  <a:cubicBezTo>
                    <a:pt x="558" y="11"/>
                    <a:pt x="525" y="0"/>
                    <a:pt x="5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09" name="Google Shape;3209;p22"/>
          <p:cNvSpPr/>
          <p:nvPr/>
        </p:nvSpPr>
        <p:spPr>
          <a:xfrm rot="-9237154" flipH="1">
            <a:off x="7462291" y="771828"/>
            <a:ext cx="550" cy="575"/>
          </a:xfrm>
          <a:custGeom>
            <a:avLst/>
            <a:gdLst/>
            <a:ahLst/>
            <a:cxnLst/>
            <a:rect l="l" t="t" r="r" b="b"/>
            <a:pathLst>
              <a:path w="22" h="23" extrusionOk="0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0" name="Google Shape;3210;p22"/>
          <p:cNvGrpSpPr/>
          <p:nvPr/>
        </p:nvGrpSpPr>
        <p:grpSpPr>
          <a:xfrm rot="-9237154">
            <a:off x="7377541" y="419646"/>
            <a:ext cx="203468" cy="175544"/>
            <a:chOff x="292325" y="4360000"/>
            <a:chExt cx="203475" cy="175550"/>
          </a:xfrm>
        </p:grpSpPr>
        <p:sp>
          <p:nvSpPr>
            <p:cNvPr id="3211" name="Google Shape;3211;p22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avLst/>
              <a:gdLst/>
              <a:ahLst/>
              <a:cxnLst/>
              <a:rect l="l" t="t" r="r" b="b"/>
              <a:pathLst>
                <a:path w="8139" h="7022" extrusionOk="0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22"/>
            <p:cNvSpPr/>
            <p:nvPr/>
          </p:nvSpPr>
          <p:spPr>
            <a:xfrm flipH="1">
              <a:off x="473900" y="4414425"/>
              <a:ext cx="9325" cy="19700"/>
            </a:xfrm>
            <a:custGeom>
              <a:avLst/>
              <a:gdLst/>
              <a:ahLst/>
              <a:cxnLst/>
              <a:rect l="l" t="t" r="r" b="b"/>
              <a:pathLst>
                <a:path w="373" h="788" extrusionOk="0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22"/>
            <p:cNvSpPr/>
            <p:nvPr/>
          </p:nvSpPr>
          <p:spPr>
            <a:xfrm flipH="1">
              <a:off x="354675" y="4409500"/>
              <a:ext cx="134275" cy="90525"/>
            </a:xfrm>
            <a:custGeom>
              <a:avLst/>
              <a:gdLst/>
              <a:ahLst/>
              <a:cxnLst/>
              <a:rect l="l" t="t" r="r" b="b"/>
              <a:pathLst>
                <a:path w="5371" h="3621" extrusionOk="0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22"/>
            <p:cNvSpPr/>
            <p:nvPr/>
          </p:nvSpPr>
          <p:spPr>
            <a:xfrm flipH="1">
              <a:off x="414275" y="4386050"/>
              <a:ext cx="67025" cy="35500"/>
            </a:xfrm>
            <a:custGeom>
              <a:avLst/>
              <a:gdLst/>
              <a:ahLst/>
              <a:cxnLst/>
              <a:rect l="l" t="t" r="r" b="b"/>
              <a:pathLst>
                <a:path w="2681" h="1420" extrusionOk="0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5" name="Google Shape;3215;p22"/>
          <p:cNvGrpSpPr/>
          <p:nvPr/>
        </p:nvGrpSpPr>
        <p:grpSpPr>
          <a:xfrm rot="-9237154">
            <a:off x="6892989" y="381879"/>
            <a:ext cx="89172" cy="75222"/>
            <a:chOff x="645875" y="4874950"/>
            <a:chExt cx="89175" cy="75225"/>
          </a:xfrm>
        </p:grpSpPr>
        <p:sp>
          <p:nvSpPr>
            <p:cNvPr id="3216" name="Google Shape;3216;p22"/>
            <p:cNvSpPr/>
            <p:nvPr/>
          </p:nvSpPr>
          <p:spPr>
            <a:xfrm flipH="1">
              <a:off x="654900" y="493092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11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22"/>
            <p:cNvSpPr/>
            <p:nvPr/>
          </p:nvSpPr>
          <p:spPr>
            <a:xfrm flipH="1">
              <a:off x="645875" y="4874950"/>
              <a:ext cx="87525" cy="75225"/>
            </a:xfrm>
            <a:custGeom>
              <a:avLst/>
              <a:gdLst/>
              <a:ahLst/>
              <a:cxnLst/>
              <a:rect l="l" t="t" r="r" b="b"/>
              <a:pathLst>
                <a:path w="3501" h="3009" extrusionOk="0">
                  <a:moveTo>
                    <a:pt x="1964" y="0"/>
                  </a:moveTo>
                  <a:cubicBezTo>
                    <a:pt x="1801" y="0"/>
                    <a:pt x="1639" y="23"/>
                    <a:pt x="1477" y="63"/>
                  </a:cubicBezTo>
                  <a:cubicBezTo>
                    <a:pt x="1335" y="96"/>
                    <a:pt x="1192" y="140"/>
                    <a:pt x="1061" y="195"/>
                  </a:cubicBezTo>
                  <a:cubicBezTo>
                    <a:pt x="996" y="227"/>
                    <a:pt x="919" y="260"/>
                    <a:pt x="864" y="293"/>
                  </a:cubicBezTo>
                  <a:cubicBezTo>
                    <a:pt x="788" y="326"/>
                    <a:pt x="722" y="370"/>
                    <a:pt x="667" y="424"/>
                  </a:cubicBezTo>
                  <a:cubicBezTo>
                    <a:pt x="558" y="523"/>
                    <a:pt x="460" y="632"/>
                    <a:pt x="372" y="741"/>
                  </a:cubicBezTo>
                  <a:cubicBezTo>
                    <a:pt x="328" y="796"/>
                    <a:pt x="274" y="840"/>
                    <a:pt x="230" y="884"/>
                  </a:cubicBezTo>
                  <a:cubicBezTo>
                    <a:pt x="219" y="895"/>
                    <a:pt x="208" y="895"/>
                    <a:pt x="197" y="905"/>
                  </a:cubicBezTo>
                  <a:cubicBezTo>
                    <a:pt x="186" y="916"/>
                    <a:pt x="175" y="916"/>
                    <a:pt x="164" y="927"/>
                  </a:cubicBezTo>
                  <a:lnTo>
                    <a:pt x="132" y="949"/>
                  </a:lnTo>
                  <a:cubicBezTo>
                    <a:pt x="99" y="949"/>
                    <a:pt x="99" y="982"/>
                    <a:pt x="88" y="1015"/>
                  </a:cubicBezTo>
                  <a:lnTo>
                    <a:pt x="66" y="1091"/>
                  </a:lnTo>
                  <a:cubicBezTo>
                    <a:pt x="44" y="1146"/>
                    <a:pt x="33" y="1212"/>
                    <a:pt x="22" y="1266"/>
                  </a:cubicBezTo>
                  <a:lnTo>
                    <a:pt x="77" y="1234"/>
                  </a:lnTo>
                  <a:cubicBezTo>
                    <a:pt x="77" y="1234"/>
                    <a:pt x="88" y="1223"/>
                    <a:pt x="99" y="1223"/>
                  </a:cubicBezTo>
                  <a:cubicBezTo>
                    <a:pt x="110" y="1223"/>
                    <a:pt x="110" y="1201"/>
                    <a:pt x="121" y="1201"/>
                  </a:cubicBezTo>
                  <a:lnTo>
                    <a:pt x="142" y="1201"/>
                  </a:lnTo>
                  <a:lnTo>
                    <a:pt x="197" y="1168"/>
                  </a:lnTo>
                  <a:lnTo>
                    <a:pt x="241" y="1146"/>
                  </a:lnTo>
                  <a:cubicBezTo>
                    <a:pt x="252" y="1135"/>
                    <a:pt x="274" y="1135"/>
                    <a:pt x="285" y="1124"/>
                  </a:cubicBezTo>
                  <a:cubicBezTo>
                    <a:pt x="296" y="1113"/>
                    <a:pt x="307" y="1102"/>
                    <a:pt x="317" y="1091"/>
                  </a:cubicBezTo>
                  <a:lnTo>
                    <a:pt x="350" y="1070"/>
                  </a:lnTo>
                  <a:cubicBezTo>
                    <a:pt x="361" y="1059"/>
                    <a:pt x="372" y="1059"/>
                    <a:pt x="394" y="1048"/>
                  </a:cubicBezTo>
                  <a:cubicBezTo>
                    <a:pt x="569" y="916"/>
                    <a:pt x="667" y="752"/>
                    <a:pt x="810" y="643"/>
                  </a:cubicBezTo>
                  <a:cubicBezTo>
                    <a:pt x="864" y="577"/>
                    <a:pt x="941" y="534"/>
                    <a:pt x="1017" y="501"/>
                  </a:cubicBezTo>
                  <a:cubicBezTo>
                    <a:pt x="1072" y="479"/>
                    <a:pt x="1160" y="457"/>
                    <a:pt x="1203" y="435"/>
                  </a:cubicBezTo>
                  <a:cubicBezTo>
                    <a:pt x="1302" y="402"/>
                    <a:pt x="1346" y="380"/>
                    <a:pt x="1433" y="348"/>
                  </a:cubicBezTo>
                  <a:cubicBezTo>
                    <a:pt x="1588" y="305"/>
                    <a:pt x="1756" y="275"/>
                    <a:pt x="1922" y="275"/>
                  </a:cubicBezTo>
                  <a:cubicBezTo>
                    <a:pt x="1967" y="275"/>
                    <a:pt x="2012" y="277"/>
                    <a:pt x="2057" y="282"/>
                  </a:cubicBezTo>
                  <a:cubicBezTo>
                    <a:pt x="2111" y="282"/>
                    <a:pt x="2166" y="293"/>
                    <a:pt x="2210" y="304"/>
                  </a:cubicBezTo>
                  <a:cubicBezTo>
                    <a:pt x="2297" y="326"/>
                    <a:pt x="2374" y="359"/>
                    <a:pt x="2450" y="380"/>
                  </a:cubicBezTo>
                  <a:cubicBezTo>
                    <a:pt x="2527" y="391"/>
                    <a:pt x="2592" y="424"/>
                    <a:pt x="2658" y="468"/>
                  </a:cubicBezTo>
                  <a:cubicBezTo>
                    <a:pt x="2767" y="545"/>
                    <a:pt x="2877" y="632"/>
                    <a:pt x="2964" y="741"/>
                  </a:cubicBezTo>
                  <a:cubicBezTo>
                    <a:pt x="3085" y="916"/>
                    <a:pt x="3172" y="1113"/>
                    <a:pt x="3194" y="1321"/>
                  </a:cubicBezTo>
                  <a:cubicBezTo>
                    <a:pt x="3205" y="1387"/>
                    <a:pt x="3194" y="1463"/>
                    <a:pt x="3205" y="1518"/>
                  </a:cubicBezTo>
                  <a:cubicBezTo>
                    <a:pt x="3227" y="1627"/>
                    <a:pt x="3139" y="1737"/>
                    <a:pt x="3041" y="1912"/>
                  </a:cubicBezTo>
                  <a:cubicBezTo>
                    <a:pt x="3008" y="1977"/>
                    <a:pt x="2997" y="2043"/>
                    <a:pt x="2997" y="2109"/>
                  </a:cubicBezTo>
                  <a:cubicBezTo>
                    <a:pt x="2997" y="2141"/>
                    <a:pt x="3008" y="2185"/>
                    <a:pt x="3019" y="2218"/>
                  </a:cubicBezTo>
                  <a:cubicBezTo>
                    <a:pt x="3008" y="2215"/>
                    <a:pt x="2997" y="2214"/>
                    <a:pt x="2987" y="2214"/>
                  </a:cubicBezTo>
                  <a:cubicBezTo>
                    <a:pt x="2955" y="2214"/>
                    <a:pt x="2926" y="2226"/>
                    <a:pt x="2910" y="2251"/>
                  </a:cubicBezTo>
                  <a:cubicBezTo>
                    <a:pt x="2866" y="2284"/>
                    <a:pt x="2844" y="2284"/>
                    <a:pt x="2800" y="2316"/>
                  </a:cubicBezTo>
                  <a:cubicBezTo>
                    <a:pt x="2757" y="2349"/>
                    <a:pt x="2724" y="2382"/>
                    <a:pt x="2691" y="2404"/>
                  </a:cubicBezTo>
                  <a:cubicBezTo>
                    <a:pt x="2625" y="2448"/>
                    <a:pt x="2560" y="2491"/>
                    <a:pt x="2494" y="2535"/>
                  </a:cubicBezTo>
                  <a:cubicBezTo>
                    <a:pt x="2297" y="2634"/>
                    <a:pt x="2089" y="2699"/>
                    <a:pt x="1871" y="2743"/>
                  </a:cubicBezTo>
                  <a:cubicBezTo>
                    <a:pt x="1805" y="2754"/>
                    <a:pt x="1728" y="2765"/>
                    <a:pt x="1663" y="2765"/>
                  </a:cubicBezTo>
                  <a:lnTo>
                    <a:pt x="1641" y="2765"/>
                  </a:lnTo>
                  <a:cubicBezTo>
                    <a:pt x="1542" y="2765"/>
                    <a:pt x="1444" y="2765"/>
                    <a:pt x="1346" y="2754"/>
                  </a:cubicBezTo>
                  <a:cubicBezTo>
                    <a:pt x="1280" y="2743"/>
                    <a:pt x="1214" y="2732"/>
                    <a:pt x="1149" y="2721"/>
                  </a:cubicBezTo>
                  <a:cubicBezTo>
                    <a:pt x="1127" y="2721"/>
                    <a:pt x="1007" y="2688"/>
                    <a:pt x="996" y="2677"/>
                  </a:cubicBezTo>
                  <a:cubicBezTo>
                    <a:pt x="930" y="2655"/>
                    <a:pt x="864" y="2634"/>
                    <a:pt x="799" y="2601"/>
                  </a:cubicBezTo>
                  <a:cubicBezTo>
                    <a:pt x="755" y="2579"/>
                    <a:pt x="722" y="2546"/>
                    <a:pt x="678" y="2513"/>
                  </a:cubicBezTo>
                  <a:cubicBezTo>
                    <a:pt x="602" y="2448"/>
                    <a:pt x="525" y="2360"/>
                    <a:pt x="449" y="2284"/>
                  </a:cubicBezTo>
                  <a:cubicBezTo>
                    <a:pt x="438" y="2251"/>
                    <a:pt x="416" y="2229"/>
                    <a:pt x="394" y="2196"/>
                  </a:cubicBezTo>
                  <a:lnTo>
                    <a:pt x="394" y="2185"/>
                  </a:lnTo>
                  <a:cubicBezTo>
                    <a:pt x="383" y="2163"/>
                    <a:pt x="372" y="2141"/>
                    <a:pt x="361" y="2120"/>
                  </a:cubicBezTo>
                  <a:cubicBezTo>
                    <a:pt x="361" y="2109"/>
                    <a:pt x="350" y="2098"/>
                    <a:pt x="350" y="2087"/>
                  </a:cubicBezTo>
                  <a:cubicBezTo>
                    <a:pt x="328" y="2087"/>
                    <a:pt x="307" y="2087"/>
                    <a:pt x="285" y="2076"/>
                  </a:cubicBezTo>
                  <a:cubicBezTo>
                    <a:pt x="252" y="2076"/>
                    <a:pt x="230" y="2065"/>
                    <a:pt x="208" y="2043"/>
                  </a:cubicBezTo>
                  <a:cubicBezTo>
                    <a:pt x="186" y="2032"/>
                    <a:pt x="175" y="2021"/>
                    <a:pt x="164" y="1999"/>
                  </a:cubicBezTo>
                  <a:cubicBezTo>
                    <a:pt x="110" y="1955"/>
                    <a:pt x="88" y="1890"/>
                    <a:pt x="88" y="1824"/>
                  </a:cubicBezTo>
                  <a:cubicBezTo>
                    <a:pt x="88" y="1770"/>
                    <a:pt x="99" y="1715"/>
                    <a:pt x="110" y="1660"/>
                  </a:cubicBezTo>
                  <a:cubicBezTo>
                    <a:pt x="110" y="1649"/>
                    <a:pt x="121" y="1649"/>
                    <a:pt x="132" y="1627"/>
                  </a:cubicBezTo>
                  <a:cubicBezTo>
                    <a:pt x="142" y="1627"/>
                    <a:pt x="164" y="1616"/>
                    <a:pt x="175" y="1605"/>
                  </a:cubicBezTo>
                  <a:cubicBezTo>
                    <a:pt x="181" y="1611"/>
                    <a:pt x="186" y="1614"/>
                    <a:pt x="192" y="1614"/>
                  </a:cubicBezTo>
                  <a:cubicBezTo>
                    <a:pt x="197" y="1614"/>
                    <a:pt x="203" y="1611"/>
                    <a:pt x="208" y="1605"/>
                  </a:cubicBezTo>
                  <a:cubicBezTo>
                    <a:pt x="211" y="1603"/>
                    <a:pt x="212" y="1602"/>
                    <a:pt x="214" y="1602"/>
                  </a:cubicBezTo>
                  <a:cubicBezTo>
                    <a:pt x="217" y="1602"/>
                    <a:pt x="219" y="1605"/>
                    <a:pt x="221" y="1605"/>
                  </a:cubicBezTo>
                  <a:cubicBezTo>
                    <a:pt x="223" y="1605"/>
                    <a:pt x="226" y="1603"/>
                    <a:pt x="230" y="1595"/>
                  </a:cubicBezTo>
                  <a:lnTo>
                    <a:pt x="252" y="1649"/>
                  </a:lnTo>
                  <a:cubicBezTo>
                    <a:pt x="241" y="1518"/>
                    <a:pt x="252" y="1398"/>
                    <a:pt x="274" y="1266"/>
                  </a:cubicBezTo>
                  <a:lnTo>
                    <a:pt x="285" y="1201"/>
                  </a:lnTo>
                  <a:lnTo>
                    <a:pt x="252" y="1223"/>
                  </a:lnTo>
                  <a:lnTo>
                    <a:pt x="241" y="1223"/>
                  </a:lnTo>
                  <a:cubicBezTo>
                    <a:pt x="241" y="1223"/>
                    <a:pt x="241" y="1234"/>
                    <a:pt x="241" y="1234"/>
                  </a:cubicBezTo>
                  <a:lnTo>
                    <a:pt x="230" y="1234"/>
                  </a:lnTo>
                  <a:cubicBezTo>
                    <a:pt x="219" y="1234"/>
                    <a:pt x="197" y="1245"/>
                    <a:pt x="186" y="1255"/>
                  </a:cubicBezTo>
                  <a:cubicBezTo>
                    <a:pt x="175" y="1255"/>
                    <a:pt x="175" y="1277"/>
                    <a:pt x="164" y="1277"/>
                  </a:cubicBezTo>
                  <a:cubicBezTo>
                    <a:pt x="159" y="1283"/>
                    <a:pt x="153" y="1283"/>
                    <a:pt x="149" y="1283"/>
                  </a:cubicBezTo>
                  <a:cubicBezTo>
                    <a:pt x="145" y="1283"/>
                    <a:pt x="142" y="1283"/>
                    <a:pt x="142" y="1288"/>
                  </a:cubicBezTo>
                  <a:cubicBezTo>
                    <a:pt x="132" y="1299"/>
                    <a:pt x="110" y="1332"/>
                    <a:pt x="88" y="1343"/>
                  </a:cubicBezTo>
                  <a:cubicBezTo>
                    <a:pt x="66" y="1365"/>
                    <a:pt x="55" y="1376"/>
                    <a:pt x="55" y="1398"/>
                  </a:cubicBezTo>
                  <a:cubicBezTo>
                    <a:pt x="55" y="1406"/>
                    <a:pt x="53" y="1408"/>
                    <a:pt x="51" y="1408"/>
                  </a:cubicBezTo>
                  <a:cubicBezTo>
                    <a:pt x="48" y="1408"/>
                    <a:pt x="45" y="1405"/>
                    <a:pt x="40" y="1405"/>
                  </a:cubicBezTo>
                  <a:cubicBezTo>
                    <a:pt x="38" y="1405"/>
                    <a:pt x="36" y="1406"/>
                    <a:pt x="33" y="1409"/>
                  </a:cubicBezTo>
                  <a:cubicBezTo>
                    <a:pt x="33" y="1409"/>
                    <a:pt x="22" y="1398"/>
                    <a:pt x="22" y="1398"/>
                  </a:cubicBezTo>
                  <a:cubicBezTo>
                    <a:pt x="22" y="1441"/>
                    <a:pt x="11" y="1485"/>
                    <a:pt x="11" y="1529"/>
                  </a:cubicBezTo>
                  <a:cubicBezTo>
                    <a:pt x="0" y="1715"/>
                    <a:pt x="22" y="1890"/>
                    <a:pt x="77" y="2076"/>
                  </a:cubicBezTo>
                  <a:cubicBezTo>
                    <a:pt x="77" y="2087"/>
                    <a:pt x="88" y="2087"/>
                    <a:pt x="88" y="2098"/>
                  </a:cubicBezTo>
                  <a:cubicBezTo>
                    <a:pt x="121" y="2196"/>
                    <a:pt x="164" y="2295"/>
                    <a:pt x="219" y="2371"/>
                  </a:cubicBezTo>
                  <a:cubicBezTo>
                    <a:pt x="328" y="2535"/>
                    <a:pt x="482" y="2677"/>
                    <a:pt x="646" y="2787"/>
                  </a:cubicBezTo>
                  <a:cubicBezTo>
                    <a:pt x="842" y="2896"/>
                    <a:pt x="1050" y="2973"/>
                    <a:pt x="1280" y="2994"/>
                  </a:cubicBezTo>
                  <a:cubicBezTo>
                    <a:pt x="1366" y="3004"/>
                    <a:pt x="1453" y="3009"/>
                    <a:pt x="1540" y="3009"/>
                  </a:cubicBezTo>
                  <a:cubicBezTo>
                    <a:pt x="1850" y="3009"/>
                    <a:pt x="2160" y="2948"/>
                    <a:pt x="2450" y="2820"/>
                  </a:cubicBezTo>
                  <a:cubicBezTo>
                    <a:pt x="2658" y="2743"/>
                    <a:pt x="2866" y="2655"/>
                    <a:pt x="3052" y="2524"/>
                  </a:cubicBezTo>
                  <a:cubicBezTo>
                    <a:pt x="3096" y="2502"/>
                    <a:pt x="3128" y="2459"/>
                    <a:pt x="3161" y="2415"/>
                  </a:cubicBezTo>
                  <a:cubicBezTo>
                    <a:pt x="3183" y="2371"/>
                    <a:pt x="3205" y="2360"/>
                    <a:pt x="3205" y="2338"/>
                  </a:cubicBezTo>
                  <a:cubicBezTo>
                    <a:pt x="3216" y="2316"/>
                    <a:pt x="3205" y="2284"/>
                    <a:pt x="3183" y="2273"/>
                  </a:cubicBezTo>
                  <a:cubicBezTo>
                    <a:pt x="3172" y="2262"/>
                    <a:pt x="3161" y="2251"/>
                    <a:pt x="3150" y="2240"/>
                  </a:cubicBezTo>
                  <a:cubicBezTo>
                    <a:pt x="3183" y="2240"/>
                    <a:pt x="3205" y="2207"/>
                    <a:pt x="3238" y="2185"/>
                  </a:cubicBezTo>
                  <a:cubicBezTo>
                    <a:pt x="3260" y="2163"/>
                    <a:pt x="3281" y="2141"/>
                    <a:pt x="3303" y="2109"/>
                  </a:cubicBezTo>
                  <a:cubicBezTo>
                    <a:pt x="3336" y="2010"/>
                    <a:pt x="3369" y="1923"/>
                    <a:pt x="3413" y="1835"/>
                  </a:cubicBezTo>
                  <a:cubicBezTo>
                    <a:pt x="3446" y="1770"/>
                    <a:pt x="3467" y="1715"/>
                    <a:pt x="3478" y="1649"/>
                  </a:cubicBezTo>
                  <a:cubicBezTo>
                    <a:pt x="3500" y="1573"/>
                    <a:pt x="3500" y="1507"/>
                    <a:pt x="3489" y="1441"/>
                  </a:cubicBezTo>
                  <a:cubicBezTo>
                    <a:pt x="3467" y="1343"/>
                    <a:pt x="3435" y="1245"/>
                    <a:pt x="3413" y="1157"/>
                  </a:cubicBezTo>
                  <a:cubicBezTo>
                    <a:pt x="3391" y="1059"/>
                    <a:pt x="3358" y="971"/>
                    <a:pt x="3325" y="873"/>
                  </a:cubicBezTo>
                  <a:cubicBezTo>
                    <a:pt x="3260" y="730"/>
                    <a:pt x="3172" y="588"/>
                    <a:pt x="3063" y="479"/>
                  </a:cubicBezTo>
                  <a:cubicBezTo>
                    <a:pt x="2822" y="216"/>
                    <a:pt x="2483" y="52"/>
                    <a:pt x="2133" y="9"/>
                  </a:cubicBezTo>
                  <a:cubicBezTo>
                    <a:pt x="2077" y="3"/>
                    <a:pt x="2020" y="0"/>
                    <a:pt x="19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22"/>
            <p:cNvSpPr/>
            <p:nvPr/>
          </p:nvSpPr>
          <p:spPr>
            <a:xfrm flipH="1">
              <a:off x="725450" y="4916175"/>
              <a:ext cx="3575" cy="8775"/>
            </a:xfrm>
            <a:custGeom>
              <a:avLst/>
              <a:gdLst/>
              <a:ahLst/>
              <a:cxnLst/>
              <a:rect l="l" t="t" r="r" b="b"/>
              <a:pathLst>
                <a:path w="143" h="351" extrusionOk="0">
                  <a:moveTo>
                    <a:pt x="77" y="0"/>
                  </a:moveTo>
                  <a:cubicBezTo>
                    <a:pt x="44" y="44"/>
                    <a:pt x="22" y="99"/>
                    <a:pt x="11" y="153"/>
                  </a:cubicBezTo>
                  <a:cubicBezTo>
                    <a:pt x="0" y="197"/>
                    <a:pt x="11" y="241"/>
                    <a:pt x="44" y="274"/>
                  </a:cubicBezTo>
                  <a:cubicBezTo>
                    <a:pt x="44" y="285"/>
                    <a:pt x="55" y="296"/>
                    <a:pt x="66" y="306"/>
                  </a:cubicBezTo>
                  <a:cubicBezTo>
                    <a:pt x="77" y="317"/>
                    <a:pt x="99" y="328"/>
                    <a:pt x="121" y="339"/>
                  </a:cubicBezTo>
                  <a:lnTo>
                    <a:pt x="142" y="350"/>
                  </a:lnTo>
                  <a:cubicBezTo>
                    <a:pt x="99" y="230"/>
                    <a:pt x="77" y="121"/>
                    <a:pt x="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22"/>
            <p:cNvSpPr/>
            <p:nvPr/>
          </p:nvSpPr>
          <p:spPr>
            <a:xfrm flipH="1">
              <a:off x="666675" y="4914800"/>
              <a:ext cx="64825" cy="21075"/>
            </a:xfrm>
            <a:custGeom>
              <a:avLst/>
              <a:gdLst/>
              <a:ahLst/>
              <a:cxnLst/>
              <a:rect l="l" t="t" r="r" b="b"/>
              <a:pathLst>
                <a:path w="2593" h="843" extrusionOk="0">
                  <a:moveTo>
                    <a:pt x="154" y="1"/>
                  </a:moveTo>
                  <a:cubicBezTo>
                    <a:pt x="149" y="6"/>
                    <a:pt x="143" y="6"/>
                    <a:pt x="138" y="6"/>
                  </a:cubicBezTo>
                  <a:cubicBezTo>
                    <a:pt x="132" y="6"/>
                    <a:pt x="127" y="6"/>
                    <a:pt x="121" y="11"/>
                  </a:cubicBezTo>
                  <a:lnTo>
                    <a:pt x="99" y="11"/>
                  </a:lnTo>
                  <a:cubicBezTo>
                    <a:pt x="77" y="22"/>
                    <a:pt x="66" y="22"/>
                    <a:pt x="45" y="22"/>
                  </a:cubicBezTo>
                  <a:cubicBezTo>
                    <a:pt x="45" y="44"/>
                    <a:pt x="34" y="44"/>
                    <a:pt x="23" y="66"/>
                  </a:cubicBezTo>
                  <a:cubicBezTo>
                    <a:pt x="12" y="110"/>
                    <a:pt x="1" y="165"/>
                    <a:pt x="1" y="219"/>
                  </a:cubicBezTo>
                  <a:cubicBezTo>
                    <a:pt x="1" y="285"/>
                    <a:pt x="34" y="351"/>
                    <a:pt x="77" y="394"/>
                  </a:cubicBezTo>
                  <a:cubicBezTo>
                    <a:pt x="88" y="416"/>
                    <a:pt x="110" y="427"/>
                    <a:pt x="121" y="449"/>
                  </a:cubicBezTo>
                  <a:cubicBezTo>
                    <a:pt x="143" y="460"/>
                    <a:pt x="176" y="471"/>
                    <a:pt x="198" y="482"/>
                  </a:cubicBezTo>
                  <a:cubicBezTo>
                    <a:pt x="220" y="482"/>
                    <a:pt x="241" y="493"/>
                    <a:pt x="263" y="493"/>
                  </a:cubicBezTo>
                  <a:lnTo>
                    <a:pt x="351" y="493"/>
                  </a:lnTo>
                  <a:lnTo>
                    <a:pt x="362" y="482"/>
                  </a:lnTo>
                  <a:lnTo>
                    <a:pt x="384" y="482"/>
                  </a:lnTo>
                  <a:cubicBezTo>
                    <a:pt x="432" y="464"/>
                    <a:pt x="483" y="456"/>
                    <a:pt x="534" y="456"/>
                  </a:cubicBezTo>
                  <a:cubicBezTo>
                    <a:pt x="576" y="456"/>
                    <a:pt x="618" y="461"/>
                    <a:pt x="657" y="471"/>
                  </a:cubicBezTo>
                  <a:cubicBezTo>
                    <a:pt x="712" y="493"/>
                    <a:pt x="756" y="526"/>
                    <a:pt x="799" y="569"/>
                  </a:cubicBezTo>
                  <a:cubicBezTo>
                    <a:pt x="821" y="569"/>
                    <a:pt x="843" y="580"/>
                    <a:pt x="865" y="591"/>
                  </a:cubicBezTo>
                  <a:cubicBezTo>
                    <a:pt x="865" y="591"/>
                    <a:pt x="876" y="602"/>
                    <a:pt x="887" y="602"/>
                  </a:cubicBezTo>
                  <a:lnTo>
                    <a:pt x="898" y="602"/>
                  </a:lnTo>
                  <a:cubicBezTo>
                    <a:pt x="931" y="635"/>
                    <a:pt x="974" y="679"/>
                    <a:pt x="1018" y="722"/>
                  </a:cubicBezTo>
                  <a:cubicBezTo>
                    <a:pt x="1051" y="744"/>
                    <a:pt x="1084" y="766"/>
                    <a:pt x="1127" y="788"/>
                  </a:cubicBezTo>
                  <a:cubicBezTo>
                    <a:pt x="1138" y="799"/>
                    <a:pt x="1149" y="799"/>
                    <a:pt x="1160" y="810"/>
                  </a:cubicBezTo>
                  <a:cubicBezTo>
                    <a:pt x="1193" y="821"/>
                    <a:pt x="1237" y="832"/>
                    <a:pt x="1270" y="843"/>
                  </a:cubicBezTo>
                  <a:cubicBezTo>
                    <a:pt x="1313" y="832"/>
                    <a:pt x="1346" y="832"/>
                    <a:pt x="1390" y="821"/>
                  </a:cubicBezTo>
                  <a:cubicBezTo>
                    <a:pt x="1477" y="821"/>
                    <a:pt x="1565" y="810"/>
                    <a:pt x="1641" y="810"/>
                  </a:cubicBezTo>
                  <a:cubicBezTo>
                    <a:pt x="1718" y="799"/>
                    <a:pt x="1795" y="799"/>
                    <a:pt x="1860" y="788"/>
                  </a:cubicBezTo>
                  <a:cubicBezTo>
                    <a:pt x="1937" y="788"/>
                    <a:pt x="1991" y="755"/>
                    <a:pt x="2046" y="733"/>
                  </a:cubicBezTo>
                  <a:lnTo>
                    <a:pt x="2101" y="711"/>
                  </a:lnTo>
                  <a:cubicBezTo>
                    <a:pt x="2123" y="701"/>
                    <a:pt x="2145" y="690"/>
                    <a:pt x="2166" y="679"/>
                  </a:cubicBezTo>
                  <a:cubicBezTo>
                    <a:pt x="2177" y="668"/>
                    <a:pt x="2199" y="657"/>
                    <a:pt x="2210" y="646"/>
                  </a:cubicBezTo>
                  <a:cubicBezTo>
                    <a:pt x="2232" y="635"/>
                    <a:pt x="2298" y="602"/>
                    <a:pt x="2331" y="580"/>
                  </a:cubicBezTo>
                  <a:cubicBezTo>
                    <a:pt x="2363" y="558"/>
                    <a:pt x="2363" y="547"/>
                    <a:pt x="2385" y="536"/>
                  </a:cubicBezTo>
                  <a:cubicBezTo>
                    <a:pt x="2451" y="482"/>
                    <a:pt x="2506" y="427"/>
                    <a:pt x="2560" y="383"/>
                  </a:cubicBezTo>
                  <a:cubicBezTo>
                    <a:pt x="2560" y="351"/>
                    <a:pt x="2593" y="329"/>
                    <a:pt x="2582" y="318"/>
                  </a:cubicBezTo>
                  <a:cubicBezTo>
                    <a:pt x="2580" y="317"/>
                    <a:pt x="2579" y="316"/>
                    <a:pt x="2577" y="316"/>
                  </a:cubicBezTo>
                  <a:cubicBezTo>
                    <a:pt x="2554" y="316"/>
                    <a:pt x="2513" y="375"/>
                    <a:pt x="2473" y="405"/>
                  </a:cubicBezTo>
                  <a:cubicBezTo>
                    <a:pt x="2440" y="438"/>
                    <a:pt x="2396" y="482"/>
                    <a:pt x="2385" y="493"/>
                  </a:cubicBezTo>
                  <a:cubicBezTo>
                    <a:pt x="2341" y="515"/>
                    <a:pt x="2298" y="547"/>
                    <a:pt x="2254" y="569"/>
                  </a:cubicBezTo>
                  <a:cubicBezTo>
                    <a:pt x="2199" y="613"/>
                    <a:pt x="2123" y="657"/>
                    <a:pt x="2057" y="679"/>
                  </a:cubicBezTo>
                  <a:cubicBezTo>
                    <a:pt x="1981" y="711"/>
                    <a:pt x="1915" y="733"/>
                    <a:pt x="1827" y="744"/>
                  </a:cubicBezTo>
                  <a:lnTo>
                    <a:pt x="1565" y="744"/>
                  </a:lnTo>
                  <a:cubicBezTo>
                    <a:pt x="1521" y="744"/>
                    <a:pt x="1477" y="755"/>
                    <a:pt x="1445" y="755"/>
                  </a:cubicBezTo>
                  <a:lnTo>
                    <a:pt x="1291" y="755"/>
                  </a:lnTo>
                  <a:cubicBezTo>
                    <a:pt x="1248" y="744"/>
                    <a:pt x="1193" y="733"/>
                    <a:pt x="1149" y="711"/>
                  </a:cubicBezTo>
                  <a:cubicBezTo>
                    <a:pt x="1138" y="701"/>
                    <a:pt x="1127" y="690"/>
                    <a:pt x="1116" y="690"/>
                  </a:cubicBezTo>
                  <a:cubicBezTo>
                    <a:pt x="1106" y="679"/>
                    <a:pt x="1095" y="679"/>
                    <a:pt x="1084" y="668"/>
                  </a:cubicBezTo>
                  <a:cubicBezTo>
                    <a:pt x="1073" y="657"/>
                    <a:pt x="1051" y="646"/>
                    <a:pt x="1040" y="635"/>
                  </a:cubicBezTo>
                  <a:cubicBezTo>
                    <a:pt x="1007" y="591"/>
                    <a:pt x="952" y="547"/>
                    <a:pt x="931" y="515"/>
                  </a:cubicBezTo>
                  <a:cubicBezTo>
                    <a:pt x="909" y="493"/>
                    <a:pt x="887" y="471"/>
                    <a:pt x="854" y="449"/>
                  </a:cubicBezTo>
                  <a:cubicBezTo>
                    <a:pt x="832" y="427"/>
                    <a:pt x="810" y="416"/>
                    <a:pt x="777" y="405"/>
                  </a:cubicBezTo>
                  <a:cubicBezTo>
                    <a:pt x="745" y="394"/>
                    <a:pt x="723" y="383"/>
                    <a:pt x="690" y="372"/>
                  </a:cubicBezTo>
                  <a:lnTo>
                    <a:pt x="570" y="372"/>
                  </a:lnTo>
                  <a:cubicBezTo>
                    <a:pt x="537" y="372"/>
                    <a:pt x="493" y="372"/>
                    <a:pt x="460" y="383"/>
                  </a:cubicBezTo>
                  <a:lnTo>
                    <a:pt x="351" y="405"/>
                  </a:lnTo>
                  <a:lnTo>
                    <a:pt x="231" y="405"/>
                  </a:lnTo>
                  <a:lnTo>
                    <a:pt x="220" y="394"/>
                  </a:lnTo>
                  <a:cubicBezTo>
                    <a:pt x="198" y="383"/>
                    <a:pt x="176" y="372"/>
                    <a:pt x="165" y="361"/>
                  </a:cubicBezTo>
                  <a:cubicBezTo>
                    <a:pt x="154" y="351"/>
                    <a:pt x="143" y="340"/>
                    <a:pt x="132" y="329"/>
                  </a:cubicBezTo>
                  <a:cubicBezTo>
                    <a:pt x="110" y="296"/>
                    <a:pt x="99" y="252"/>
                    <a:pt x="99" y="208"/>
                  </a:cubicBezTo>
                  <a:cubicBezTo>
                    <a:pt x="121" y="154"/>
                    <a:pt x="143" y="110"/>
                    <a:pt x="165" y="55"/>
                  </a:cubicBezTo>
                  <a:lnTo>
                    <a:pt x="165" y="4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22"/>
            <p:cNvSpPr/>
            <p:nvPr/>
          </p:nvSpPr>
          <p:spPr>
            <a:xfrm flipH="1">
              <a:off x="703300" y="4899225"/>
              <a:ext cx="31750" cy="10800"/>
            </a:xfrm>
            <a:custGeom>
              <a:avLst/>
              <a:gdLst/>
              <a:ahLst/>
              <a:cxnLst/>
              <a:rect l="l" t="t" r="r" b="b"/>
              <a:pathLst>
                <a:path w="1270" h="432" extrusionOk="0">
                  <a:moveTo>
                    <a:pt x="843" y="0"/>
                  </a:moveTo>
                  <a:cubicBezTo>
                    <a:pt x="832" y="11"/>
                    <a:pt x="810" y="11"/>
                    <a:pt x="788" y="22"/>
                  </a:cubicBezTo>
                  <a:lnTo>
                    <a:pt x="723" y="22"/>
                  </a:lnTo>
                  <a:cubicBezTo>
                    <a:pt x="690" y="22"/>
                    <a:pt x="668" y="33"/>
                    <a:pt x="635" y="33"/>
                  </a:cubicBezTo>
                  <a:lnTo>
                    <a:pt x="624" y="33"/>
                  </a:lnTo>
                  <a:cubicBezTo>
                    <a:pt x="613" y="33"/>
                    <a:pt x="613" y="44"/>
                    <a:pt x="602" y="44"/>
                  </a:cubicBezTo>
                  <a:lnTo>
                    <a:pt x="580" y="44"/>
                  </a:lnTo>
                  <a:cubicBezTo>
                    <a:pt x="548" y="44"/>
                    <a:pt x="526" y="55"/>
                    <a:pt x="504" y="66"/>
                  </a:cubicBezTo>
                  <a:lnTo>
                    <a:pt x="460" y="66"/>
                  </a:lnTo>
                  <a:cubicBezTo>
                    <a:pt x="438" y="66"/>
                    <a:pt x="427" y="77"/>
                    <a:pt x="416" y="77"/>
                  </a:cubicBezTo>
                  <a:lnTo>
                    <a:pt x="383" y="99"/>
                  </a:lnTo>
                  <a:cubicBezTo>
                    <a:pt x="373" y="109"/>
                    <a:pt x="362" y="131"/>
                    <a:pt x="351" y="131"/>
                  </a:cubicBezTo>
                  <a:cubicBezTo>
                    <a:pt x="340" y="142"/>
                    <a:pt x="318" y="153"/>
                    <a:pt x="307" y="153"/>
                  </a:cubicBezTo>
                  <a:lnTo>
                    <a:pt x="263" y="175"/>
                  </a:lnTo>
                  <a:lnTo>
                    <a:pt x="208" y="208"/>
                  </a:lnTo>
                  <a:lnTo>
                    <a:pt x="187" y="208"/>
                  </a:lnTo>
                  <a:cubicBezTo>
                    <a:pt x="176" y="219"/>
                    <a:pt x="176" y="230"/>
                    <a:pt x="165" y="230"/>
                  </a:cubicBezTo>
                  <a:cubicBezTo>
                    <a:pt x="154" y="241"/>
                    <a:pt x="143" y="241"/>
                    <a:pt x="143" y="241"/>
                  </a:cubicBezTo>
                  <a:lnTo>
                    <a:pt x="88" y="274"/>
                  </a:lnTo>
                  <a:lnTo>
                    <a:pt x="77" y="284"/>
                  </a:lnTo>
                  <a:cubicBezTo>
                    <a:pt x="55" y="306"/>
                    <a:pt x="23" y="306"/>
                    <a:pt x="1" y="339"/>
                  </a:cubicBezTo>
                  <a:cubicBezTo>
                    <a:pt x="1" y="350"/>
                    <a:pt x="12" y="361"/>
                    <a:pt x="12" y="383"/>
                  </a:cubicBezTo>
                  <a:cubicBezTo>
                    <a:pt x="14" y="381"/>
                    <a:pt x="16" y="380"/>
                    <a:pt x="18" y="380"/>
                  </a:cubicBezTo>
                  <a:cubicBezTo>
                    <a:pt x="26" y="380"/>
                    <a:pt x="33" y="394"/>
                    <a:pt x="33" y="394"/>
                  </a:cubicBezTo>
                  <a:cubicBezTo>
                    <a:pt x="44" y="394"/>
                    <a:pt x="44" y="405"/>
                    <a:pt x="55" y="405"/>
                  </a:cubicBezTo>
                  <a:lnTo>
                    <a:pt x="77" y="405"/>
                  </a:lnTo>
                  <a:cubicBezTo>
                    <a:pt x="77" y="405"/>
                    <a:pt x="88" y="416"/>
                    <a:pt x="88" y="416"/>
                  </a:cubicBezTo>
                  <a:cubicBezTo>
                    <a:pt x="96" y="423"/>
                    <a:pt x="104" y="431"/>
                    <a:pt x="107" y="431"/>
                  </a:cubicBezTo>
                  <a:cubicBezTo>
                    <a:pt x="109" y="431"/>
                    <a:pt x="110" y="430"/>
                    <a:pt x="110" y="427"/>
                  </a:cubicBezTo>
                  <a:cubicBezTo>
                    <a:pt x="110" y="405"/>
                    <a:pt x="132" y="394"/>
                    <a:pt x="143" y="372"/>
                  </a:cubicBezTo>
                  <a:cubicBezTo>
                    <a:pt x="165" y="350"/>
                    <a:pt x="187" y="328"/>
                    <a:pt x="198" y="317"/>
                  </a:cubicBezTo>
                  <a:cubicBezTo>
                    <a:pt x="202" y="309"/>
                    <a:pt x="204" y="307"/>
                    <a:pt x="206" y="307"/>
                  </a:cubicBezTo>
                  <a:cubicBezTo>
                    <a:pt x="209" y="307"/>
                    <a:pt x="211" y="310"/>
                    <a:pt x="213" y="310"/>
                  </a:cubicBezTo>
                  <a:cubicBezTo>
                    <a:pt x="215" y="310"/>
                    <a:pt x="217" y="309"/>
                    <a:pt x="219" y="306"/>
                  </a:cubicBezTo>
                  <a:cubicBezTo>
                    <a:pt x="230" y="295"/>
                    <a:pt x="230" y="284"/>
                    <a:pt x="241" y="284"/>
                  </a:cubicBezTo>
                  <a:cubicBezTo>
                    <a:pt x="263" y="274"/>
                    <a:pt x="274" y="263"/>
                    <a:pt x="285" y="252"/>
                  </a:cubicBezTo>
                  <a:lnTo>
                    <a:pt x="307" y="252"/>
                  </a:lnTo>
                  <a:lnTo>
                    <a:pt x="340" y="230"/>
                  </a:lnTo>
                  <a:cubicBezTo>
                    <a:pt x="373" y="208"/>
                    <a:pt x="394" y="197"/>
                    <a:pt x="427" y="186"/>
                  </a:cubicBezTo>
                  <a:cubicBezTo>
                    <a:pt x="438" y="181"/>
                    <a:pt x="452" y="181"/>
                    <a:pt x="467" y="181"/>
                  </a:cubicBezTo>
                  <a:cubicBezTo>
                    <a:pt x="482" y="181"/>
                    <a:pt x="498" y="181"/>
                    <a:pt x="515" y="175"/>
                  </a:cubicBezTo>
                  <a:cubicBezTo>
                    <a:pt x="515" y="164"/>
                    <a:pt x="526" y="153"/>
                    <a:pt x="526" y="142"/>
                  </a:cubicBezTo>
                  <a:lnTo>
                    <a:pt x="537" y="142"/>
                  </a:lnTo>
                  <a:lnTo>
                    <a:pt x="537" y="131"/>
                  </a:lnTo>
                  <a:cubicBezTo>
                    <a:pt x="558" y="131"/>
                    <a:pt x="580" y="120"/>
                    <a:pt x="613" y="120"/>
                  </a:cubicBezTo>
                  <a:cubicBezTo>
                    <a:pt x="624" y="109"/>
                    <a:pt x="646" y="109"/>
                    <a:pt x="657" y="109"/>
                  </a:cubicBezTo>
                  <a:lnTo>
                    <a:pt x="679" y="109"/>
                  </a:lnTo>
                  <a:cubicBezTo>
                    <a:pt x="690" y="99"/>
                    <a:pt x="701" y="99"/>
                    <a:pt x="723" y="99"/>
                  </a:cubicBezTo>
                  <a:cubicBezTo>
                    <a:pt x="733" y="99"/>
                    <a:pt x="755" y="77"/>
                    <a:pt x="766" y="77"/>
                  </a:cubicBezTo>
                  <a:cubicBezTo>
                    <a:pt x="783" y="71"/>
                    <a:pt x="802" y="68"/>
                    <a:pt x="821" y="68"/>
                  </a:cubicBezTo>
                  <a:cubicBezTo>
                    <a:pt x="840" y="68"/>
                    <a:pt x="859" y="71"/>
                    <a:pt x="876" y="77"/>
                  </a:cubicBezTo>
                  <a:cubicBezTo>
                    <a:pt x="908" y="77"/>
                    <a:pt x="941" y="88"/>
                    <a:pt x="963" y="109"/>
                  </a:cubicBezTo>
                  <a:cubicBezTo>
                    <a:pt x="996" y="109"/>
                    <a:pt x="1018" y="131"/>
                    <a:pt x="1040" y="142"/>
                  </a:cubicBezTo>
                  <a:cubicBezTo>
                    <a:pt x="1040" y="142"/>
                    <a:pt x="1051" y="153"/>
                    <a:pt x="1062" y="153"/>
                  </a:cubicBezTo>
                  <a:cubicBezTo>
                    <a:pt x="1073" y="153"/>
                    <a:pt x="1073" y="164"/>
                    <a:pt x="1083" y="175"/>
                  </a:cubicBezTo>
                  <a:cubicBezTo>
                    <a:pt x="1094" y="175"/>
                    <a:pt x="1094" y="175"/>
                    <a:pt x="1105" y="186"/>
                  </a:cubicBezTo>
                  <a:cubicBezTo>
                    <a:pt x="1127" y="186"/>
                    <a:pt x="1138" y="208"/>
                    <a:pt x="1149" y="219"/>
                  </a:cubicBezTo>
                  <a:cubicBezTo>
                    <a:pt x="1160" y="230"/>
                    <a:pt x="1160" y="230"/>
                    <a:pt x="1171" y="241"/>
                  </a:cubicBezTo>
                  <a:cubicBezTo>
                    <a:pt x="1193" y="263"/>
                    <a:pt x="1215" y="295"/>
                    <a:pt x="1226" y="328"/>
                  </a:cubicBezTo>
                  <a:cubicBezTo>
                    <a:pt x="1234" y="328"/>
                    <a:pt x="1236" y="342"/>
                    <a:pt x="1248" y="342"/>
                  </a:cubicBezTo>
                  <a:cubicBezTo>
                    <a:pt x="1251" y="342"/>
                    <a:pt x="1254" y="341"/>
                    <a:pt x="1258" y="339"/>
                  </a:cubicBezTo>
                  <a:cubicBezTo>
                    <a:pt x="1269" y="328"/>
                    <a:pt x="1258" y="295"/>
                    <a:pt x="1248" y="274"/>
                  </a:cubicBezTo>
                  <a:cubicBezTo>
                    <a:pt x="1237" y="263"/>
                    <a:pt x="1215" y="241"/>
                    <a:pt x="1204" y="230"/>
                  </a:cubicBezTo>
                  <a:cubicBezTo>
                    <a:pt x="1204" y="208"/>
                    <a:pt x="1182" y="186"/>
                    <a:pt x="1160" y="175"/>
                  </a:cubicBezTo>
                  <a:cubicBezTo>
                    <a:pt x="1127" y="153"/>
                    <a:pt x="1105" y="131"/>
                    <a:pt x="1073" y="109"/>
                  </a:cubicBezTo>
                  <a:cubicBezTo>
                    <a:pt x="1040" y="88"/>
                    <a:pt x="1007" y="77"/>
                    <a:pt x="974" y="66"/>
                  </a:cubicBezTo>
                  <a:lnTo>
                    <a:pt x="941" y="44"/>
                  </a:lnTo>
                  <a:lnTo>
                    <a:pt x="930" y="44"/>
                  </a:lnTo>
                  <a:cubicBezTo>
                    <a:pt x="919" y="33"/>
                    <a:pt x="898" y="22"/>
                    <a:pt x="887" y="11"/>
                  </a:cubicBezTo>
                  <a:cubicBezTo>
                    <a:pt x="876" y="11"/>
                    <a:pt x="854" y="11"/>
                    <a:pt x="8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1" name="Google Shape;3221;p22"/>
          <p:cNvGrpSpPr/>
          <p:nvPr/>
        </p:nvGrpSpPr>
        <p:grpSpPr>
          <a:xfrm rot="-9237154">
            <a:off x="6323535" y="1024215"/>
            <a:ext cx="39674" cy="33499"/>
            <a:chOff x="1171975" y="3874200"/>
            <a:chExt cx="39675" cy="33500"/>
          </a:xfrm>
        </p:grpSpPr>
        <p:sp>
          <p:nvSpPr>
            <p:cNvPr id="3222" name="Google Shape;3222;p22"/>
            <p:cNvSpPr/>
            <p:nvPr/>
          </p:nvSpPr>
          <p:spPr>
            <a:xfrm flipH="1">
              <a:off x="1204225" y="387822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22"/>
            <p:cNvSpPr/>
            <p:nvPr/>
          </p:nvSpPr>
          <p:spPr>
            <a:xfrm flipH="1">
              <a:off x="1171975" y="3874200"/>
              <a:ext cx="39675" cy="33500"/>
            </a:xfrm>
            <a:custGeom>
              <a:avLst/>
              <a:gdLst/>
              <a:ahLst/>
              <a:cxnLst/>
              <a:rect l="l" t="t" r="r" b="b"/>
              <a:pathLst>
                <a:path w="1587" h="1340" extrusionOk="0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22"/>
            <p:cNvSpPr/>
            <p:nvPr/>
          </p:nvSpPr>
          <p:spPr>
            <a:xfrm flipH="1">
              <a:off x="1173600" y="3890800"/>
              <a:ext cx="1400" cy="4125"/>
            </a:xfrm>
            <a:custGeom>
              <a:avLst/>
              <a:gdLst/>
              <a:ahLst/>
              <a:cxnLst/>
              <a:rect l="l" t="t" r="r" b="b"/>
              <a:pathLst>
                <a:path w="56" h="165" extrusionOk="0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22"/>
            <p:cNvSpPr/>
            <p:nvPr/>
          </p:nvSpPr>
          <p:spPr>
            <a:xfrm flipH="1">
              <a:off x="1172800" y="3880950"/>
              <a:ext cx="27625" cy="13700"/>
            </a:xfrm>
            <a:custGeom>
              <a:avLst/>
              <a:gdLst/>
              <a:ahLst/>
              <a:cxnLst/>
              <a:rect l="l" t="t" r="r" b="b"/>
              <a:pathLst>
                <a:path w="1105" h="548" extrusionOk="0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22"/>
            <p:cNvSpPr/>
            <p:nvPr/>
          </p:nvSpPr>
          <p:spPr>
            <a:xfrm flipH="1">
              <a:off x="1172525" y="3895175"/>
              <a:ext cx="13700" cy="5225"/>
            </a:xfrm>
            <a:custGeom>
              <a:avLst/>
              <a:gdLst/>
              <a:ahLst/>
              <a:cxnLst/>
              <a:rect l="l" t="t" r="r" b="b"/>
              <a:pathLst>
                <a:path w="548" h="209" extrusionOk="0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7" name="Google Shape;3227;p22"/>
          <p:cNvGrpSpPr/>
          <p:nvPr/>
        </p:nvGrpSpPr>
        <p:grpSpPr>
          <a:xfrm rot="-9237154">
            <a:off x="7535774" y="45705"/>
            <a:ext cx="45398" cy="34424"/>
            <a:chOff x="89450" y="4246250"/>
            <a:chExt cx="45400" cy="34425"/>
          </a:xfrm>
        </p:grpSpPr>
        <p:sp>
          <p:nvSpPr>
            <p:cNvPr id="3228" name="Google Shape;3228;p22"/>
            <p:cNvSpPr/>
            <p:nvPr/>
          </p:nvSpPr>
          <p:spPr>
            <a:xfrm flipH="1">
              <a:off x="95450" y="4277150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1"/>
                  </a:moveTo>
                  <a:lnTo>
                    <a:pt x="0" y="12"/>
                  </a:lnTo>
                  <a:cubicBezTo>
                    <a:pt x="0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22"/>
            <p:cNvSpPr/>
            <p:nvPr/>
          </p:nvSpPr>
          <p:spPr>
            <a:xfrm flipH="1">
              <a:off x="89450" y="4246250"/>
              <a:ext cx="45400" cy="34425"/>
            </a:xfrm>
            <a:custGeom>
              <a:avLst/>
              <a:gdLst/>
              <a:ahLst/>
              <a:cxnLst/>
              <a:rect l="l" t="t" r="r" b="b"/>
              <a:pathLst>
                <a:path w="1816" h="1377" extrusionOk="0">
                  <a:moveTo>
                    <a:pt x="1161" y="146"/>
                  </a:moveTo>
                  <a:cubicBezTo>
                    <a:pt x="1214" y="146"/>
                    <a:pt x="1269" y="148"/>
                    <a:pt x="1324" y="154"/>
                  </a:cubicBezTo>
                  <a:cubicBezTo>
                    <a:pt x="1324" y="154"/>
                    <a:pt x="1356" y="176"/>
                    <a:pt x="1378" y="176"/>
                  </a:cubicBezTo>
                  <a:cubicBezTo>
                    <a:pt x="1411" y="198"/>
                    <a:pt x="1444" y="220"/>
                    <a:pt x="1488" y="230"/>
                  </a:cubicBezTo>
                  <a:cubicBezTo>
                    <a:pt x="1521" y="252"/>
                    <a:pt x="1542" y="263"/>
                    <a:pt x="1564" y="296"/>
                  </a:cubicBezTo>
                  <a:cubicBezTo>
                    <a:pt x="1608" y="340"/>
                    <a:pt x="1641" y="395"/>
                    <a:pt x="1663" y="460"/>
                  </a:cubicBezTo>
                  <a:cubicBezTo>
                    <a:pt x="1696" y="559"/>
                    <a:pt x="1696" y="668"/>
                    <a:pt x="1663" y="766"/>
                  </a:cubicBezTo>
                  <a:cubicBezTo>
                    <a:pt x="1663" y="799"/>
                    <a:pt x="1641" y="832"/>
                    <a:pt x="1641" y="854"/>
                  </a:cubicBezTo>
                  <a:cubicBezTo>
                    <a:pt x="1619" y="930"/>
                    <a:pt x="1586" y="1007"/>
                    <a:pt x="1553" y="1073"/>
                  </a:cubicBezTo>
                  <a:cubicBezTo>
                    <a:pt x="1531" y="1105"/>
                    <a:pt x="1531" y="1149"/>
                    <a:pt x="1531" y="1182"/>
                  </a:cubicBezTo>
                  <a:cubicBezTo>
                    <a:pt x="1510" y="1171"/>
                    <a:pt x="1488" y="1160"/>
                    <a:pt x="1466" y="1160"/>
                  </a:cubicBezTo>
                  <a:lnTo>
                    <a:pt x="1411" y="1160"/>
                  </a:lnTo>
                  <a:cubicBezTo>
                    <a:pt x="1389" y="1171"/>
                    <a:pt x="1367" y="1171"/>
                    <a:pt x="1346" y="1182"/>
                  </a:cubicBezTo>
                  <a:cubicBezTo>
                    <a:pt x="1302" y="1182"/>
                    <a:pt x="1269" y="1193"/>
                    <a:pt x="1225" y="1193"/>
                  </a:cubicBezTo>
                  <a:lnTo>
                    <a:pt x="1061" y="1193"/>
                  </a:lnTo>
                  <a:cubicBezTo>
                    <a:pt x="1028" y="1204"/>
                    <a:pt x="996" y="1204"/>
                    <a:pt x="974" y="1204"/>
                  </a:cubicBezTo>
                  <a:cubicBezTo>
                    <a:pt x="941" y="1204"/>
                    <a:pt x="908" y="1182"/>
                    <a:pt x="886" y="1182"/>
                  </a:cubicBezTo>
                  <a:cubicBezTo>
                    <a:pt x="864" y="1182"/>
                    <a:pt x="875" y="1182"/>
                    <a:pt x="875" y="1171"/>
                  </a:cubicBezTo>
                  <a:cubicBezTo>
                    <a:pt x="875" y="1171"/>
                    <a:pt x="875" y="1160"/>
                    <a:pt x="875" y="1160"/>
                  </a:cubicBezTo>
                  <a:lnTo>
                    <a:pt x="799" y="1149"/>
                  </a:lnTo>
                  <a:lnTo>
                    <a:pt x="788" y="1149"/>
                  </a:lnTo>
                  <a:cubicBezTo>
                    <a:pt x="744" y="1138"/>
                    <a:pt x="700" y="1127"/>
                    <a:pt x="656" y="1105"/>
                  </a:cubicBezTo>
                  <a:cubicBezTo>
                    <a:pt x="624" y="1095"/>
                    <a:pt x="591" y="1084"/>
                    <a:pt x="558" y="1073"/>
                  </a:cubicBezTo>
                  <a:lnTo>
                    <a:pt x="492" y="1040"/>
                  </a:lnTo>
                  <a:cubicBezTo>
                    <a:pt x="460" y="1029"/>
                    <a:pt x="427" y="1018"/>
                    <a:pt x="394" y="996"/>
                  </a:cubicBezTo>
                  <a:cubicBezTo>
                    <a:pt x="383" y="985"/>
                    <a:pt x="361" y="963"/>
                    <a:pt x="350" y="952"/>
                  </a:cubicBezTo>
                  <a:cubicBezTo>
                    <a:pt x="317" y="920"/>
                    <a:pt x="274" y="854"/>
                    <a:pt x="241" y="821"/>
                  </a:cubicBezTo>
                  <a:cubicBezTo>
                    <a:pt x="241" y="810"/>
                    <a:pt x="230" y="799"/>
                    <a:pt x="219" y="788"/>
                  </a:cubicBezTo>
                  <a:lnTo>
                    <a:pt x="208" y="755"/>
                  </a:lnTo>
                  <a:cubicBezTo>
                    <a:pt x="164" y="635"/>
                    <a:pt x="197" y="493"/>
                    <a:pt x="296" y="405"/>
                  </a:cubicBezTo>
                  <a:cubicBezTo>
                    <a:pt x="328" y="373"/>
                    <a:pt x="361" y="340"/>
                    <a:pt x="405" y="318"/>
                  </a:cubicBezTo>
                  <a:cubicBezTo>
                    <a:pt x="481" y="274"/>
                    <a:pt x="569" y="230"/>
                    <a:pt x="656" y="209"/>
                  </a:cubicBezTo>
                  <a:cubicBezTo>
                    <a:pt x="700" y="198"/>
                    <a:pt x="744" y="187"/>
                    <a:pt x="788" y="176"/>
                  </a:cubicBezTo>
                  <a:lnTo>
                    <a:pt x="886" y="176"/>
                  </a:lnTo>
                  <a:cubicBezTo>
                    <a:pt x="930" y="165"/>
                    <a:pt x="963" y="154"/>
                    <a:pt x="1006" y="154"/>
                  </a:cubicBezTo>
                  <a:cubicBezTo>
                    <a:pt x="1056" y="148"/>
                    <a:pt x="1108" y="146"/>
                    <a:pt x="1161" y="146"/>
                  </a:cubicBezTo>
                  <a:close/>
                  <a:moveTo>
                    <a:pt x="1039" y="1"/>
                  </a:moveTo>
                  <a:cubicBezTo>
                    <a:pt x="744" y="1"/>
                    <a:pt x="449" y="88"/>
                    <a:pt x="219" y="274"/>
                  </a:cubicBezTo>
                  <a:cubicBezTo>
                    <a:pt x="153" y="318"/>
                    <a:pt x="110" y="384"/>
                    <a:pt x="66" y="449"/>
                  </a:cubicBezTo>
                  <a:cubicBezTo>
                    <a:pt x="22" y="537"/>
                    <a:pt x="0" y="635"/>
                    <a:pt x="11" y="745"/>
                  </a:cubicBezTo>
                  <a:cubicBezTo>
                    <a:pt x="11" y="745"/>
                    <a:pt x="11" y="755"/>
                    <a:pt x="11" y="755"/>
                  </a:cubicBezTo>
                  <a:cubicBezTo>
                    <a:pt x="22" y="810"/>
                    <a:pt x="44" y="865"/>
                    <a:pt x="77" y="909"/>
                  </a:cubicBezTo>
                  <a:cubicBezTo>
                    <a:pt x="121" y="985"/>
                    <a:pt x="186" y="1062"/>
                    <a:pt x="263" y="1127"/>
                  </a:cubicBezTo>
                  <a:cubicBezTo>
                    <a:pt x="350" y="1193"/>
                    <a:pt x="449" y="1237"/>
                    <a:pt x="558" y="1270"/>
                  </a:cubicBezTo>
                  <a:cubicBezTo>
                    <a:pt x="744" y="1335"/>
                    <a:pt x="941" y="1368"/>
                    <a:pt x="1138" y="1368"/>
                  </a:cubicBezTo>
                  <a:cubicBezTo>
                    <a:pt x="1192" y="1373"/>
                    <a:pt x="1247" y="1376"/>
                    <a:pt x="1300" y="1376"/>
                  </a:cubicBezTo>
                  <a:cubicBezTo>
                    <a:pt x="1354" y="1376"/>
                    <a:pt x="1406" y="1373"/>
                    <a:pt x="1455" y="1368"/>
                  </a:cubicBezTo>
                  <a:cubicBezTo>
                    <a:pt x="1488" y="1357"/>
                    <a:pt x="1510" y="1346"/>
                    <a:pt x="1542" y="1335"/>
                  </a:cubicBezTo>
                  <a:cubicBezTo>
                    <a:pt x="1553" y="1313"/>
                    <a:pt x="1564" y="1313"/>
                    <a:pt x="1575" y="1302"/>
                  </a:cubicBezTo>
                  <a:cubicBezTo>
                    <a:pt x="1575" y="1291"/>
                    <a:pt x="1575" y="1280"/>
                    <a:pt x="1575" y="1259"/>
                  </a:cubicBezTo>
                  <a:lnTo>
                    <a:pt x="1564" y="1237"/>
                  </a:lnTo>
                  <a:lnTo>
                    <a:pt x="1564" y="1226"/>
                  </a:lnTo>
                  <a:cubicBezTo>
                    <a:pt x="1578" y="1233"/>
                    <a:pt x="1593" y="1236"/>
                    <a:pt x="1608" y="1236"/>
                  </a:cubicBezTo>
                  <a:cubicBezTo>
                    <a:pt x="1639" y="1236"/>
                    <a:pt x="1670" y="1219"/>
                    <a:pt x="1685" y="1182"/>
                  </a:cubicBezTo>
                  <a:cubicBezTo>
                    <a:pt x="1706" y="1138"/>
                    <a:pt x="1728" y="1084"/>
                    <a:pt x="1750" y="1029"/>
                  </a:cubicBezTo>
                  <a:cubicBezTo>
                    <a:pt x="1761" y="985"/>
                    <a:pt x="1783" y="920"/>
                    <a:pt x="1794" y="865"/>
                  </a:cubicBezTo>
                  <a:cubicBezTo>
                    <a:pt x="1805" y="821"/>
                    <a:pt x="1794" y="777"/>
                    <a:pt x="1805" y="734"/>
                  </a:cubicBezTo>
                  <a:cubicBezTo>
                    <a:pt x="1816" y="690"/>
                    <a:pt x="1805" y="635"/>
                    <a:pt x="1805" y="580"/>
                  </a:cubicBezTo>
                  <a:cubicBezTo>
                    <a:pt x="1816" y="504"/>
                    <a:pt x="1805" y="427"/>
                    <a:pt x="1772" y="362"/>
                  </a:cubicBezTo>
                  <a:cubicBezTo>
                    <a:pt x="1685" y="187"/>
                    <a:pt x="1542" y="66"/>
                    <a:pt x="1367" y="12"/>
                  </a:cubicBezTo>
                  <a:cubicBezTo>
                    <a:pt x="1335" y="12"/>
                    <a:pt x="1302" y="1"/>
                    <a:pt x="12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22"/>
            <p:cNvSpPr/>
            <p:nvPr/>
          </p:nvSpPr>
          <p:spPr>
            <a:xfrm flipH="1">
              <a:off x="99825" y="4252000"/>
              <a:ext cx="13700" cy="25175"/>
            </a:xfrm>
            <a:custGeom>
              <a:avLst/>
              <a:gdLst/>
              <a:ahLst/>
              <a:cxnLst/>
              <a:rect l="l" t="t" r="r" b="b"/>
              <a:pathLst>
                <a:path w="548" h="1007" extrusionOk="0">
                  <a:moveTo>
                    <a:pt x="11" y="0"/>
                  </a:moveTo>
                  <a:cubicBezTo>
                    <a:pt x="11" y="0"/>
                    <a:pt x="44" y="33"/>
                    <a:pt x="77" y="44"/>
                  </a:cubicBezTo>
                  <a:cubicBezTo>
                    <a:pt x="99" y="44"/>
                    <a:pt x="121" y="55"/>
                    <a:pt x="143" y="55"/>
                  </a:cubicBezTo>
                  <a:cubicBezTo>
                    <a:pt x="164" y="77"/>
                    <a:pt x="186" y="77"/>
                    <a:pt x="208" y="88"/>
                  </a:cubicBezTo>
                  <a:cubicBezTo>
                    <a:pt x="252" y="99"/>
                    <a:pt x="285" y="110"/>
                    <a:pt x="318" y="132"/>
                  </a:cubicBezTo>
                  <a:cubicBezTo>
                    <a:pt x="350" y="154"/>
                    <a:pt x="383" y="175"/>
                    <a:pt x="416" y="208"/>
                  </a:cubicBezTo>
                  <a:cubicBezTo>
                    <a:pt x="416" y="219"/>
                    <a:pt x="427" y="230"/>
                    <a:pt x="427" y="241"/>
                  </a:cubicBezTo>
                  <a:cubicBezTo>
                    <a:pt x="438" y="252"/>
                    <a:pt x="438" y="274"/>
                    <a:pt x="438" y="296"/>
                  </a:cubicBezTo>
                  <a:cubicBezTo>
                    <a:pt x="449" y="307"/>
                    <a:pt x="449" y="318"/>
                    <a:pt x="449" y="329"/>
                  </a:cubicBezTo>
                  <a:cubicBezTo>
                    <a:pt x="460" y="340"/>
                    <a:pt x="471" y="361"/>
                    <a:pt x="482" y="383"/>
                  </a:cubicBezTo>
                  <a:cubicBezTo>
                    <a:pt x="482" y="405"/>
                    <a:pt x="482" y="427"/>
                    <a:pt x="493" y="449"/>
                  </a:cubicBezTo>
                  <a:lnTo>
                    <a:pt x="493" y="536"/>
                  </a:lnTo>
                  <a:cubicBezTo>
                    <a:pt x="482" y="547"/>
                    <a:pt x="482" y="547"/>
                    <a:pt x="493" y="558"/>
                  </a:cubicBezTo>
                  <a:lnTo>
                    <a:pt x="493" y="580"/>
                  </a:lnTo>
                  <a:cubicBezTo>
                    <a:pt x="493" y="580"/>
                    <a:pt x="493" y="591"/>
                    <a:pt x="493" y="602"/>
                  </a:cubicBezTo>
                  <a:cubicBezTo>
                    <a:pt x="482" y="635"/>
                    <a:pt x="482" y="657"/>
                    <a:pt x="471" y="679"/>
                  </a:cubicBezTo>
                  <a:cubicBezTo>
                    <a:pt x="471" y="700"/>
                    <a:pt x="460" y="711"/>
                    <a:pt x="449" y="722"/>
                  </a:cubicBezTo>
                  <a:cubicBezTo>
                    <a:pt x="449" y="733"/>
                    <a:pt x="438" y="744"/>
                    <a:pt x="438" y="766"/>
                  </a:cubicBezTo>
                  <a:lnTo>
                    <a:pt x="416" y="799"/>
                  </a:lnTo>
                  <a:cubicBezTo>
                    <a:pt x="416" y="810"/>
                    <a:pt x="405" y="832"/>
                    <a:pt x="394" y="843"/>
                  </a:cubicBezTo>
                  <a:cubicBezTo>
                    <a:pt x="383" y="854"/>
                    <a:pt x="372" y="865"/>
                    <a:pt x="361" y="886"/>
                  </a:cubicBezTo>
                  <a:cubicBezTo>
                    <a:pt x="350" y="886"/>
                    <a:pt x="328" y="897"/>
                    <a:pt x="318" y="908"/>
                  </a:cubicBezTo>
                  <a:cubicBezTo>
                    <a:pt x="307" y="919"/>
                    <a:pt x="285" y="930"/>
                    <a:pt x="274" y="930"/>
                  </a:cubicBezTo>
                  <a:lnTo>
                    <a:pt x="252" y="930"/>
                  </a:lnTo>
                  <a:lnTo>
                    <a:pt x="208" y="941"/>
                  </a:lnTo>
                  <a:lnTo>
                    <a:pt x="186" y="941"/>
                  </a:lnTo>
                  <a:cubicBezTo>
                    <a:pt x="175" y="947"/>
                    <a:pt x="162" y="949"/>
                    <a:pt x="148" y="949"/>
                  </a:cubicBezTo>
                  <a:cubicBezTo>
                    <a:pt x="134" y="949"/>
                    <a:pt x="121" y="947"/>
                    <a:pt x="110" y="941"/>
                  </a:cubicBezTo>
                  <a:cubicBezTo>
                    <a:pt x="88" y="941"/>
                    <a:pt x="66" y="919"/>
                    <a:pt x="33" y="908"/>
                  </a:cubicBezTo>
                  <a:lnTo>
                    <a:pt x="0" y="919"/>
                  </a:lnTo>
                  <a:cubicBezTo>
                    <a:pt x="11" y="919"/>
                    <a:pt x="0" y="930"/>
                    <a:pt x="0" y="930"/>
                  </a:cubicBezTo>
                  <a:cubicBezTo>
                    <a:pt x="11" y="941"/>
                    <a:pt x="11" y="941"/>
                    <a:pt x="0" y="952"/>
                  </a:cubicBezTo>
                  <a:cubicBezTo>
                    <a:pt x="0" y="952"/>
                    <a:pt x="0" y="963"/>
                    <a:pt x="0" y="963"/>
                  </a:cubicBezTo>
                  <a:cubicBezTo>
                    <a:pt x="0" y="974"/>
                    <a:pt x="0" y="974"/>
                    <a:pt x="0" y="985"/>
                  </a:cubicBezTo>
                  <a:cubicBezTo>
                    <a:pt x="11" y="985"/>
                    <a:pt x="11" y="985"/>
                    <a:pt x="22" y="996"/>
                  </a:cubicBezTo>
                  <a:cubicBezTo>
                    <a:pt x="33" y="996"/>
                    <a:pt x="77" y="1007"/>
                    <a:pt x="99" y="1007"/>
                  </a:cubicBezTo>
                  <a:cubicBezTo>
                    <a:pt x="132" y="1007"/>
                    <a:pt x="164" y="1007"/>
                    <a:pt x="197" y="996"/>
                  </a:cubicBezTo>
                  <a:lnTo>
                    <a:pt x="263" y="996"/>
                  </a:lnTo>
                  <a:lnTo>
                    <a:pt x="328" y="941"/>
                  </a:lnTo>
                  <a:lnTo>
                    <a:pt x="361" y="941"/>
                  </a:lnTo>
                  <a:cubicBezTo>
                    <a:pt x="405" y="908"/>
                    <a:pt x="438" y="875"/>
                    <a:pt x="471" y="832"/>
                  </a:cubicBezTo>
                  <a:cubicBezTo>
                    <a:pt x="493" y="799"/>
                    <a:pt x="514" y="766"/>
                    <a:pt x="525" y="733"/>
                  </a:cubicBezTo>
                  <a:cubicBezTo>
                    <a:pt x="525" y="722"/>
                    <a:pt x="525" y="711"/>
                    <a:pt x="525" y="700"/>
                  </a:cubicBezTo>
                  <a:lnTo>
                    <a:pt x="525" y="690"/>
                  </a:lnTo>
                  <a:cubicBezTo>
                    <a:pt x="525" y="657"/>
                    <a:pt x="547" y="624"/>
                    <a:pt x="547" y="602"/>
                  </a:cubicBezTo>
                  <a:cubicBezTo>
                    <a:pt x="547" y="569"/>
                    <a:pt x="547" y="558"/>
                    <a:pt x="547" y="536"/>
                  </a:cubicBezTo>
                  <a:lnTo>
                    <a:pt x="547" y="515"/>
                  </a:lnTo>
                  <a:cubicBezTo>
                    <a:pt x="547" y="493"/>
                    <a:pt x="547" y="482"/>
                    <a:pt x="547" y="460"/>
                  </a:cubicBezTo>
                  <a:cubicBezTo>
                    <a:pt x="536" y="438"/>
                    <a:pt x="536" y="416"/>
                    <a:pt x="525" y="405"/>
                  </a:cubicBezTo>
                  <a:cubicBezTo>
                    <a:pt x="514" y="361"/>
                    <a:pt x="493" y="318"/>
                    <a:pt x="482" y="274"/>
                  </a:cubicBezTo>
                  <a:cubicBezTo>
                    <a:pt x="471" y="241"/>
                    <a:pt x="449" y="208"/>
                    <a:pt x="427" y="175"/>
                  </a:cubicBezTo>
                  <a:cubicBezTo>
                    <a:pt x="394" y="154"/>
                    <a:pt x="372" y="132"/>
                    <a:pt x="350" y="110"/>
                  </a:cubicBezTo>
                  <a:lnTo>
                    <a:pt x="318" y="99"/>
                  </a:lnTo>
                  <a:lnTo>
                    <a:pt x="285" y="77"/>
                  </a:lnTo>
                  <a:lnTo>
                    <a:pt x="252" y="77"/>
                  </a:lnTo>
                  <a:cubicBezTo>
                    <a:pt x="241" y="77"/>
                    <a:pt x="219" y="55"/>
                    <a:pt x="197" y="44"/>
                  </a:cubicBezTo>
                  <a:lnTo>
                    <a:pt x="153" y="44"/>
                  </a:lnTo>
                  <a:cubicBezTo>
                    <a:pt x="121" y="33"/>
                    <a:pt x="77" y="22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1" name="Google Shape;3231;p22"/>
          <p:cNvGrpSpPr/>
          <p:nvPr/>
        </p:nvGrpSpPr>
        <p:grpSpPr>
          <a:xfrm rot="-9237154">
            <a:off x="7534543" y="836433"/>
            <a:ext cx="47873" cy="30924"/>
            <a:chOff x="194175" y="4477025"/>
            <a:chExt cx="47875" cy="30925"/>
          </a:xfrm>
        </p:grpSpPr>
        <p:sp>
          <p:nvSpPr>
            <p:cNvPr id="3232" name="Google Shape;3232;p22"/>
            <p:cNvSpPr/>
            <p:nvPr/>
          </p:nvSpPr>
          <p:spPr>
            <a:xfrm flipH="1">
              <a:off x="206750" y="448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22"/>
            <p:cNvSpPr/>
            <p:nvPr/>
          </p:nvSpPr>
          <p:spPr>
            <a:xfrm flipH="1">
              <a:off x="216600" y="4480325"/>
              <a:ext cx="3025" cy="550"/>
            </a:xfrm>
            <a:custGeom>
              <a:avLst/>
              <a:gdLst/>
              <a:ahLst/>
              <a:cxnLst/>
              <a:rect l="l" t="t" r="r" b="b"/>
              <a:pathLst>
                <a:path w="121" h="22" extrusionOk="0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2"/>
            <p:cNvSpPr/>
            <p:nvPr/>
          </p:nvSpPr>
          <p:spPr>
            <a:xfrm flipH="1">
              <a:off x="194175" y="4477025"/>
              <a:ext cx="47875" cy="30925"/>
            </a:xfrm>
            <a:custGeom>
              <a:avLst/>
              <a:gdLst/>
              <a:ahLst/>
              <a:cxnLst/>
              <a:rect l="l" t="t" r="r" b="b"/>
              <a:pathLst>
                <a:path w="1915" h="1237" extrusionOk="0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2"/>
            <p:cNvSpPr/>
            <p:nvPr/>
          </p:nvSpPr>
          <p:spPr>
            <a:xfrm flipH="1">
              <a:off x="207575" y="4483875"/>
              <a:ext cx="825" cy="575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22"/>
            <p:cNvSpPr/>
            <p:nvPr/>
          </p:nvSpPr>
          <p:spPr>
            <a:xfrm flipH="1">
              <a:off x="228625" y="4483325"/>
              <a:ext cx="3025" cy="2200"/>
            </a:xfrm>
            <a:custGeom>
              <a:avLst/>
              <a:gdLst/>
              <a:ahLst/>
              <a:cxnLst/>
              <a:rect l="l" t="t" r="r" b="b"/>
              <a:pathLst>
                <a:path w="121" h="88" extrusionOk="0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22"/>
            <p:cNvSpPr/>
            <p:nvPr/>
          </p:nvSpPr>
          <p:spPr>
            <a:xfrm flipH="1">
              <a:off x="201275" y="4480050"/>
              <a:ext cx="33650" cy="20450"/>
            </a:xfrm>
            <a:custGeom>
              <a:avLst/>
              <a:gdLst/>
              <a:ahLst/>
              <a:cxnLst/>
              <a:rect l="l" t="t" r="r" b="b"/>
              <a:pathLst>
                <a:path w="1346" h="818" extrusionOk="0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8" name="Google Shape;3238;p22"/>
          <p:cNvGrpSpPr/>
          <p:nvPr/>
        </p:nvGrpSpPr>
        <p:grpSpPr>
          <a:xfrm rot="-9237154">
            <a:off x="7056083" y="640554"/>
            <a:ext cx="44323" cy="58423"/>
            <a:chOff x="672400" y="4517950"/>
            <a:chExt cx="44325" cy="58425"/>
          </a:xfrm>
        </p:grpSpPr>
        <p:sp>
          <p:nvSpPr>
            <p:cNvPr id="3239" name="Google Shape;3239;p22"/>
            <p:cNvSpPr/>
            <p:nvPr/>
          </p:nvSpPr>
          <p:spPr>
            <a:xfrm flipH="1">
              <a:off x="710150" y="4539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22"/>
            <p:cNvSpPr/>
            <p:nvPr/>
          </p:nvSpPr>
          <p:spPr>
            <a:xfrm flipH="1">
              <a:off x="705225" y="4553600"/>
              <a:ext cx="1375" cy="3575"/>
            </a:xfrm>
            <a:custGeom>
              <a:avLst/>
              <a:gdLst/>
              <a:ahLst/>
              <a:cxnLst/>
              <a:rect l="l" t="t" r="r" b="b"/>
              <a:pathLst>
                <a:path w="55" h="143" extrusionOk="0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22"/>
            <p:cNvSpPr/>
            <p:nvPr/>
          </p:nvSpPr>
          <p:spPr>
            <a:xfrm flipH="1">
              <a:off x="672400" y="4517950"/>
              <a:ext cx="44325" cy="58425"/>
            </a:xfrm>
            <a:custGeom>
              <a:avLst/>
              <a:gdLst/>
              <a:ahLst/>
              <a:cxnLst/>
              <a:rect l="l" t="t" r="r" b="b"/>
              <a:pathLst>
                <a:path w="1773" h="2337" extrusionOk="0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22"/>
            <p:cNvSpPr/>
            <p:nvPr/>
          </p:nvSpPr>
          <p:spPr>
            <a:xfrm flipH="1">
              <a:off x="708225" y="4540475"/>
              <a:ext cx="300" cy="1400"/>
            </a:xfrm>
            <a:custGeom>
              <a:avLst/>
              <a:gdLst/>
              <a:ahLst/>
              <a:cxnLst/>
              <a:rect l="l" t="t" r="r" b="b"/>
              <a:pathLst>
                <a:path w="12" h="56" extrusionOk="0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22"/>
            <p:cNvSpPr/>
            <p:nvPr/>
          </p:nvSpPr>
          <p:spPr>
            <a:xfrm flipH="1">
              <a:off x="692100" y="4566175"/>
              <a:ext cx="4400" cy="2200"/>
            </a:xfrm>
            <a:custGeom>
              <a:avLst/>
              <a:gdLst/>
              <a:ahLst/>
              <a:cxnLst/>
              <a:rect l="l" t="t" r="r" b="b"/>
              <a:pathLst>
                <a:path w="176" h="88" extrusionOk="0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22"/>
            <p:cNvSpPr/>
            <p:nvPr/>
          </p:nvSpPr>
          <p:spPr>
            <a:xfrm flipH="1">
              <a:off x="680600" y="4529525"/>
              <a:ext cx="29575" cy="41425"/>
            </a:xfrm>
            <a:custGeom>
              <a:avLst/>
              <a:gdLst/>
              <a:ahLst/>
              <a:cxnLst/>
              <a:rect l="l" t="t" r="r" b="b"/>
              <a:pathLst>
                <a:path w="1183" h="1657" extrusionOk="0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5" name="Google Shape;3245;p22"/>
          <p:cNvGrpSpPr/>
          <p:nvPr/>
        </p:nvGrpSpPr>
        <p:grpSpPr>
          <a:xfrm rot="-9237154">
            <a:off x="7237835" y="848361"/>
            <a:ext cx="78772" cy="92922"/>
            <a:chOff x="319125" y="4619225"/>
            <a:chExt cx="78775" cy="92925"/>
          </a:xfrm>
        </p:grpSpPr>
        <p:sp>
          <p:nvSpPr>
            <p:cNvPr id="3246" name="Google Shape;3246;p22"/>
            <p:cNvSpPr/>
            <p:nvPr/>
          </p:nvSpPr>
          <p:spPr>
            <a:xfrm flipH="1">
              <a:off x="385575" y="46982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22"/>
            <p:cNvSpPr/>
            <p:nvPr/>
          </p:nvSpPr>
          <p:spPr>
            <a:xfrm flipH="1">
              <a:off x="380925" y="4693050"/>
              <a:ext cx="1125" cy="575"/>
            </a:xfrm>
            <a:custGeom>
              <a:avLst/>
              <a:gdLst/>
              <a:ahLst/>
              <a:cxnLst/>
              <a:rect l="l" t="t" r="r" b="b"/>
              <a:pathLst>
                <a:path w="45" h="23" extrusionOk="0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22"/>
            <p:cNvSpPr/>
            <p:nvPr/>
          </p:nvSpPr>
          <p:spPr>
            <a:xfrm flipH="1">
              <a:off x="319125" y="4619225"/>
              <a:ext cx="78775" cy="92925"/>
            </a:xfrm>
            <a:custGeom>
              <a:avLst/>
              <a:gdLst/>
              <a:ahLst/>
              <a:cxnLst/>
              <a:rect l="l" t="t" r="r" b="b"/>
              <a:pathLst>
                <a:path w="3151" h="3717" extrusionOk="0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22"/>
            <p:cNvSpPr/>
            <p:nvPr/>
          </p:nvSpPr>
          <p:spPr>
            <a:xfrm flipH="1">
              <a:off x="334725" y="4650400"/>
              <a:ext cx="53325" cy="46100"/>
            </a:xfrm>
            <a:custGeom>
              <a:avLst/>
              <a:gdLst/>
              <a:ahLst/>
              <a:cxnLst/>
              <a:rect l="l" t="t" r="r" b="b"/>
              <a:pathLst>
                <a:path w="2133" h="1844" extrusionOk="0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50" name="Google Shape;3250;p22"/>
          <p:cNvGrpSpPr/>
          <p:nvPr/>
        </p:nvGrpSpPr>
        <p:grpSpPr>
          <a:xfrm rot="-9237154">
            <a:off x="7658906" y="677907"/>
            <a:ext cx="56073" cy="56073"/>
            <a:chOff x="327875" y="5038950"/>
            <a:chExt cx="56075" cy="56075"/>
          </a:xfrm>
        </p:grpSpPr>
        <p:sp>
          <p:nvSpPr>
            <p:cNvPr id="3251" name="Google Shape;3251;p22"/>
            <p:cNvSpPr/>
            <p:nvPr/>
          </p:nvSpPr>
          <p:spPr>
            <a:xfrm flipH="1">
              <a:off x="337175" y="506437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22"/>
            <p:cNvSpPr/>
            <p:nvPr/>
          </p:nvSpPr>
          <p:spPr>
            <a:xfrm flipH="1">
              <a:off x="327875" y="5038950"/>
              <a:ext cx="56075" cy="56075"/>
            </a:xfrm>
            <a:custGeom>
              <a:avLst/>
              <a:gdLst/>
              <a:ahLst/>
              <a:cxnLst/>
              <a:rect l="l" t="t" r="r" b="b"/>
              <a:pathLst>
                <a:path w="2243" h="2243" extrusionOk="0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22"/>
            <p:cNvSpPr/>
            <p:nvPr/>
          </p:nvSpPr>
          <p:spPr>
            <a:xfrm flipH="1">
              <a:off x="351400" y="50471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22"/>
            <p:cNvSpPr/>
            <p:nvPr/>
          </p:nvSpPr>
          <p:spPr>
            <a:xfrm flipH="1">
              <a:off x="347025" y="5045500"/>
              <a:ext cx="27625" cy="29550"/>
            </a:xfrm>
            <a:custGeom>
              <a:avLst/>
              <a:gdLst/>
              <a:ahLst/>
              <a:cxnLst/>
              <a:rect l="l" t="t" r="r" b="b"/>
              <a:pathLst>
                <a:path w="1105" h="1182" extrusionOk="0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22"/>
            <p:cNvSpPr/>
            <p:nvPr/>
          </p:nvSpPr>
          <p:spPr>
            <a:xfrm flipH="1">
              <a:off x="336625" y="5057800"/>
              <a:ext cx="7950" cy="24775"/>
            </a:xfrm>
            <a:custGeom>
              <a:avLst/>
              <a:gdLst/>
              <a:ahLst/>
              <a:cxnLst/>
              <a:rect l="l" t="t" r="r" b="b"/>
              <a:pathLst>
                <a:path w="318" h="991" extrusionOk="0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56" name="Google Shape;3256;p22"/>
          <p:cNvGrpSpPr/>
          <p:nvPr/>
        </p:nvGrpSpPr>
        <p:grpSpPr>
          <a:xfrm rot="-9237154">
            <a:off x="7738477" y="957134"/>
            <a:ext cx="54698" cy="76572"/>
            <a:chOff x="433700" y="4770875"/>
            <a:chExt cx="54700" cy="76575"/>
          </a:xfrm>
        </p:grpSpPr>
        <p:sp>
          <p:nvSpPr>
            <p:cNvPr id="3257" name="Google Shape;3257;p22"/>
            <p:cNvSpPr/>
            <p:nvPr/>
          </p:nvSpPr>
          <p:spPr>
            <a:xfrm flipH="1">
              <a:off x="475250" y="4792025"/>
              <a:ext cx="1125" cy="850"/>
            </a:xfrm>
            <a:custGeom>
              <a:avLst/>
              <a:gdLst/>
              <a:ahLst/>
              <a:cxnLst/>
              <a:rect l="l" t="t" r="r" b="b"/>
              <a:pathLst>
                <a:path w="45" h="34" extrusionOk="0">
                  <a:moveTo>
                    <a:pt x="0" y="1"/>
                  </a:moveTo>
                  <a:lnTo>
                    <a:pt x="0" y="12"/>
                  </a:lnTo>
                  <a:cubicBezTo>
                    <a:pt x="0" y="23"/>
                    <a:pt x="11" y="33"/>
                    <a:pt x="33" y="33"/>
                  </a:cubicBezTo>
                  <a:cubicBezTo>
                    <a:pt x="33" y="23"/>
                    <a:pt x="44" y="23"/>
                    <a:pt x="44" y="12"/>
                  </a:cubicBezTo>
                  <a:cubicBezTo>
                    <a:pt x="33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22"/>
            <p:cNvSpPr/>
            <p:nvPr/>
          </p:nvSpPr>
          <p:spPr>
            <a:xfrm flipH="1">
              <a:off x="433700" y="4770875"/>
              <a:ext cx="54700" cy="76575"/>
            </a:xfrm>
            <a:custGeom>
              <a:avLst/>
              <a:gdLst/>
              <a:ahLst/>
              <a:cxnLst/>
              <a:rect l="l" t="t" r="r" b="b"/>
              <a:pathLst>
                <a:path w="2188" h="3063" extrusionOk="0">
                  <a:moveTo>
                    <a:pt x="547" y="956"/>
                  </a:moveTo>
                  <a:lnTo>
                    <a:pt x="536" y="967"/>
                  </a:lnTo>
                  <a:lnTo>
                    <a:pt x="536" y="978"/>
                  </a:lnTo>
                  <a:cubicBezTo>
                    <a:pt x="536" y="978"/>
                    <a:pt x="525" y="978"/>
                    <a:pt x="514" y="989"/>
                  </a:cubicBezTo>
                  <a:cubicBezTo>
                    <a:pt x="503" y="1000"/>
                    <a:pt x="503" y="1011"/>
                    <a:pt x="492" y="1033"/>
                  </a:cubicBezTo>
                  <a:cubicBezTo>
                    <a:pt x="492" y="1044"/>
                    <a:pt x="481" y="1054"/>
                    <a:pt x="481" y="1065"/>
                  </a:cubicBezTo>
                  <a:cubicBezTo>
                    <a:pt x="470" y="1065"/>
                    <a:pt x="470" y="1076"/>
                    <a:pt x="460" y="1076"/>
                  </a:cubicBezTo>
                  <a:cubicBezTo>
                    <a:pt x="460" y="1109"/>
                    <a:pt x="449" y="1131"/>
                    <a:pt x="449" y="1153"/>
                  </a:cubicBezTo>
                  <a:cubicBezTo>
                    <a:pt x="449" y="1172"/>
                    <a:pt x="432" y="1191"/>
                    <a:pt x="442" y="1210"/>
                  </a:cubicBezTo>
                  <a:lnTo>
                    <a:pt x="442" y="1210"/>
                  </a:lnTo>
                  <a:cubicBezTo>
                    <a:pt x="458" y="1183"/>
                    <a:pt x="474" y="1157"/>
                    <a:pt x="492" y="1131"/>
                  </a:cubicBezTo>
                  <a:cubicBezTo>
                    <a:pt x="514" y="1076"/>
                    <a:pt x="536" y="1011"/>
                    <a:pt x="547" y="956"/>
                  </a:cubicBezTo>
                  <a:close/>
                  <a:moveTo>
                    <a:pt x="1499" y="234"/>
                  </a:moveTo>
                  <a:cubicBezTo>
                    <a:pt x="1553" y="234"/>
                    <a:pt x="1608" y="245"/>
                    <a:pt x="1652" y="267"/>
                  </a:cubicBezTo>
                  <a:cubicBezTo>
                    <a:pt x="1652" y="266"/>
                    <a:pt x="1652" y="266"/>
                    <a:pt x="1652" y="266"/>
                  </a:cubicBezTo>
                  <a:cubicBezTo>
                    <a:pt x="1657" y="266"/>
                    <a:pt x="1706" y="366"/>
                    <a:pt x="1706" y="376"/>
                  </a:cubicBezTo>
                  <a:cubicBezTo>
                    <a:pt x="1706" y="387"/>
                    <a:pt x="1750" y="497"/>
                    <a:pt x="1750" y="519"/>
                  </a:cubicBezTo>
                  <a:cubicBezTo>
                    <a:pt x="1772" y="562"/>
                    <a:pt x="1783" y="595"/>
                    <a:pt x="1805" y="639"/>
                  </a:cubicBezTo>
                  <a:cubicBezTo>
                    <a:pt x="1816" y="650"/>
                    <a:pt x="1816" y="672"/>
                    <a:pt x="1816" y="683"/>
                  </a:cubicBezTo>
                  <a:cubicBezTo>
                    <a:pt x="1827" y="726"/>
                    <a:pt x="1827" y="759"/>
                    <a:pt x="1838" y="803"/>
                  </a:cubicBezTo>
                  <a:cubicBezTo>
                    <a:pt x="1838" y="901"/>
                    <a:pt x="1849" y="1000"/>
                    <a:pt x="1870" y="1109"/>
                  </a:cubicBezTo>
                  <a:lnTo>
                    <a:pt x="1881" y="1197"/>
                  </a:lnTo>
                  <a:lnTo>
                    <a:pt x="1881" y="1208"/>
                  </a:lnTo>
                  <a:cubicBezTo>
                    <a:pt x="1881" y="1229"/>
                    <a:pt x="1892" y="1251"/>
                    <a:pt x="1892" y="1273"/>
                  </a:cubicBezTo>
                  <a:cubicBezTo>
                    <a:pt x="1925" y="1536"/>
                    <a:pt x="1947" y="1787"/>
                    <a:pt x="1936" y="2050"/>
                  </a:cubicBezTo>
                  <a:cubicBezTo>
                    <a:pt x="1947" y="2126"/>
                    <a:pt x="1936" y="2214"/>
                    <a:pt x="1903" y="2290"/>
                  </a:cubicBezTo>
                  <a:cubicBezTo>
                    <a:pt x="1838" y="2422"/>
                    <a:pt x="1739" y="2531"/>
                    <a:pt x="1619" y="2619"/>
                  </a:cubicBezTo>
                  <a:cubicBezTo>
                    <a:pt x="1553" y="2662"/>
                    <a:pt x="1499" y="2695"/>
                    <a:pt x="1422" y="2717"/>
                  </a:cubicBezTo>
                  <a:cubicBezTo>
                    <a:pt x="1389" y="2728"/>
                    <a:pt x="1313" y="2750"/>
                    <a:pt x="1269" y="2761"/>
                  </a:cubicBezTo>
                  <a:cubicBezTo>
                    <a:pt x="1192" y="2783"/>
                    <a:pt x="1160" y="2794"/>
                    <a:pt x="1083" y="2804"/>
                  </a:cubicBezTo>
                  <a:cubicBezTo>
                    <a:pt x="952" y="2829"/>
                    <a:pt x="814" y="2841"/>
                    <a:pt x="680" y="2841"/>
                  </a:cubicBezTo>
                  <a:cubicBezTo>
                    <a:pt x="635" y="2841"/>
                    <a:pt x="591" y="2840"/>
                    <a:pt x="547" y="2837"/>
                  </a:cubicBezTo>
                  <a:lnTo>
                    <a:pt x="481" y="2837"/>
                  </a:lnTo>
                  <a:cubicBezTo>
                    <a:pt x="481" y="2837"/>
                    <a:pt x="470" y="2837"/>
                    <a:pt x="470" y="2826"/>
                  </a:cubicBezTo>
                  <a:cubicBezTo>
                    <a:pt x="470" y="2815"/>
                    <a:pt x="438" y="2794"/>
                    <a:pt x="427" y="2761"/>
                  </a:cubicBezTo>
                  <a:cubicBezTo>
                    <a:pt x="405" y="2739"/>
                    <a:pt x="383" y="2717"/>
                    <a:pt x="361" y="2695"/>
                  </a:cubicBezTo>
                  <a:cubicBezTo>
                    <a:pt x="317" y="2640"/>
                    <a:pt x="295" y="2586"/>
                    <a:pt x="274" y="2531"/>
                  </a:cubicBezTo>
                  <a:cubicBezTo>
                    <a:pt x="241" y="2422"/>
                    <a:pt x="219" y="2301"/>
                    <a:pt x="208" y="2192"/>
                  </a:cubicBezTo>
                  <a:cubicBezTo>
                    <a:pt x="186" y="2159"/>
                    <a:pt x="164" y="2126"/>
                    <a:pt x="142" y="2104"/>
                  </a:cubicBezTo>
                  <a:cubicBezTo>
                    <a:pt x="142" y="2094"/>
                    <a:pt x="142" y="2094"/>
                    <a:pt x="142" y="2083"/>
                  </a:cubicBezTo>
                  <a:cubicBezTo>
                    <a:pt x="142" y="2072"/>
                    <a:pt x="153" y="2061"/>
                    <a:pt x="153" y="2050"/>
                  </a:cubicBezTo>
                  <a:cubicBezTo>
                    <a:pt x="148" y="2044"/>
                    <a:pt x="145" y="2042"/>
                    <a:pt x="142" y="2042"/>
                  </a:cubicBezTo>
                  <a:cubicBezTo>
                    <a:pt x="140" y="2042"/>
                    <a:pt x="137" y="2044"/>
                    <a:pt x="131" y="2050"/>
                  </a:cubicBezTo>
                  <a:lnTo>
                    <a:pt x="88" y="2050"/>
                  </a:lnTo>
                  <a:lnTo>
                    <a:pt x="55" y="2017"/>
                  </a:lnTo>
                  <a:cubicBezTo>
                    <a:pt x="66" y="1995"/>
                    <a:pt x="77" y="1962"/>
                    <a:pt x="88" y="1951"/>
                  </a:cubicBezTo>
                  <a:cubicBezTo>
                    <a:pt x="99" y="1929"/>
                    <a:pt x="110" y="1908"/>
                    <a:pt x="120" y="1886"/>
                  </a:cubicBezTo>
                  <a:cubicBezTo>
                    <a:pt x="131" y="1875"/>
                    <a:pt x="120" y="1875"/>
                    <a:pt x="131" y="1875"/>
                  </a:cubicBezTo>
                  <a:cubicBezTo>
                    <a:pt x="131" y="1864"/>
                    <a:pt x="131" y="1853"/>
                    <a:pt x="142" y="1842"/>
                  </a:cubicBezTo>
                  <a:cubicBezTo>
                    <a:pt x="153" y="1831"/>
                    <a:pt x="153" y="1831"/>
                    <a:pt x="153" y="1831"/>
                  </a:cubicBezTo>
                  <a:lnTo>
                    <a:pt x="175" y="1787"/>
                  </a:lnTo>
                  <a:lnTo>
                    <a:pt x="197" y="1754"/>
                  </a:lnTo>
                  <a:lnTo>
                    <a:pt x="219" y="1722"/>
                  </a:lnTo>
                  <a:cubicBezTo>
                    <a:pt x="219" y="1711"/>
                    <a:pt x="219" y="1689"/>
                    <a:pt x="230" y="1678"/>
                  </a:cubicBezTo>
                  <a:cubicBezTo>
                    <a:pt x="241" y="1667"/>
                    <a:pt x="241" y="1656"/>
                    <a:pt x="252" y="1645"/>
                  </a:cubicBezTo>
                  <a:cubicBezTo>
                    <a:pt x="252" y="1634"/>
                    <a:pt x="263" y="1623"/>
                    <a:pt x="274" y="1612"/>
                  </a:cubicBezTo>
                  <a:lnTo>
                    <a:pt x="285" y="1601"/>
                  </a:lnTo>
                  <a:cubicBezTo>
                    <a:pt x="306" y="1569"/>
                    <a:pt x="317" y="1525"/>
                    <a:pt x="328" y="1492"/>
                  </a:cubicBezTo>
                  <a:cubicBezTo>
                    <a:pt x="351" y="1401"/>
                    <a:pt x="384" y="1315"/>
                    <a:pt x="428" y="1234"/>
                  </a:cubicBezTo>
                  <a:lnTo>
                    <a:pt x="428" y="1234"/>
                  </a:lnTo>
                  <a:cubicBezTo>
                    <a:pt x="432" y="1236"/>
                    <a:pt x="435" y="1238"/>
                    <a:pt x="438" y="1240"/>
                  </a:cubicBezTo>
                  <a:cubicBezTo>
                    <a:pt x="443" y="1229"/>
                    <a:pt x="449" y="1229"/>
                    <a:pt x="451" y="1229"/>
                  </a:cubicBezTo>
                  <a:cubicBezTo>
                    <a:pt x="454" y="1229"/>
                    <a:pt x="454" y="1229"/>
                    <a:pt x="449" y="1219"/>
                  </a:cubicBezTo>
                  <a:cubicBezTo>
                    <a:pt x="446" y="1216"/>
                    <a:pt x="444" y="1213"/>
                    <a:pt x="442" y="1210"/>
                  </a:cubicBezTo>
                  <a:lnTo>
                    <a:pt x="442" y="1210"/>
                  </a:lnTo>
                  <a:cubicBezTo>
                    <a:pt x="437" y="1218"/>
                    <a:pt x="433" y="1226"/>
                    <a:pt x="428" y="1234"/>
                  </a:cubicBezTo>
                  <a:lnTo>
                    <a:pt x="428" y="1234"/>
                  </a:lnTo>
                  <a:cubicBezTo>
                    <a:pt x="424" y="1233"/>
                    <a:pt x="420" y="1232"/>
                    <a:pt x="416" y="1232"/>
                  </a:cubicBezTo>
                  <a:cubicBezTo>
                    <a:pt x="408" y="1232"/>
                    <a:pt x="399" y="1235"/>
                    <a:pt x="394" y="1240"/>
                  </a:cubicBezTo>
                  <a:cubicBezTo>
                    <a:pt x="394" y="1235"/>
                    <a:pt x="391" y="1232"/>
                    <a:pt x="387" y="1232"/>
                  </a:cubicBezTo>
                  <a:cubicBezTo>
                    <a:pt x="383" y="1232"/>
                    <a:pt x="378" y="1235"/>
                    <a:pt x="372" y="1240"/>
                  </a:cubicBezTo>
                  <a:lnTo>
                    <a:pt x="361" y="1240"/>
                  </a:lnTo>
                  <a:lnTo>
                    <a:pt x="328" y="1208"/>
                  </a:lnTo>
                  <a:cubicBezTo>
                    <a:pt x="328" y="1175"/>
                    <a:pt x="339" y="1142"/>
                    <a:pt x="361" y="1120"/>
                  </a:cubicBezTo>
                  <a:cubicBezTo>
                    <a:pt x="372" y="1098"/>
                    <a:pt x="383" y="1065"/>
                    <a:pt x="405" y="1044"/>
                  </a:cubicBezTo>
                  <a:cubicBezTo>
                    <a:pt x="405" y="1033"/>
                    <a:pt x="405" y="1033"/>
                    <a:pt x="416" y="1022"/>
                  </a:cubicBezTo>
                  <a:cubicBezTo>
                    <a:pt x="416" y="1011"/>
                    <a:pt x="427" y="1000"/>
                    <a:pt x="438" y="989"/>
                  </a:cubicBezTo>
                  <a:cubicBezTo>
                    <a:pt x="438" y="978"/>
                    <a:pt x="438" y="978"/>
                    <a:pt x="449" y="967"/>
                  </a:cubicBezTo>
                  <a:cubicBezTo>
                    <a:pt x="460" y="956"/>
                    <a:pt x="470" y="945"/>
                    <a:pt x="481" y="923"/>
                  </a:cubicBezTo>
                  <a:lnTo>
                    <a:pt x="514" y="879"/>
                  </a:lnTo>
                  <a:lnTo>
                    <a:pt x="525" y="869"/>
                  </a:lnTo>
                  <a:cubicBezTo>
                    <a:pt x="515" y="869"/>
                    <a:pt x="504" y="858"/>
                    <a:pt x="494" y="848"/>
                  </a:cubicBezTo>
                  <a:lnTo>
                    <a:pt x="494" y="848"/>
                  </a:lnTo>
                  <a:cubicBezTo>
                    <a:pt x="508" y="851"/>
                    <a:pt x="519" y="858"/>
                    <a:pt x="536" y="858"/>
                  </a:cubicBezTo>
                  <a:cubicBezTo>
                    <a:pt x="536" y="836"/>
                    <a:pt x="547" y="825"/>
                    <a:pt x="558" y="803"/>
                  </a:cubicBezTo>
                  <a:cubicBezTo>
                    <a:pt x="580" y="792"/>
                    <a:pt x="591" y="781"/>
                    <a:pt x="613" y="770"/>
                  </a:cubicBezTo>
                  <a:lnTo>
                    <a:pt x="678" y="770"/>
                  </a:lnTo>
                  <a:cubicBezTo>
                    <a:pt x="689" y="781"/>
                    <a:pt x="700" y="792"/>
                    <a:pt x="722" y="803"/>
                  </a:cubicBezTo>
                  <a:lnTo>
                    <a:pt x="755" y="770"/>
                  </a:lnTo>
                  <a:lnTo>
                    <a:pt x="842" y="694"/>
                  </a:lnTo>
                  <a:cubicBezTo>
                    <a:pt x="897" y="639"/>
                    <a:pt x="952" y="584"/>
                    <a:pt x="1006" y="529"/>
                  </a:cubicBezTo>
                  <a:cubicBezTo>
                    <a:pt x="1050" y="475"/>
                    <a:pt x="1083" y="420"/>
                    <a:pt x="1105" y="365"/>
                  </a:cubicBezTo>
                  <a:cubicBezTo>
                    <a:pt x="1105" y="344"/>
                    <a:pt x="1116" y="333"/>
                    <a:pt x="1116" y="322"/>
                  </a:cubicBezTo>
                  <a:lnTo>
                    <a:pt x="1116" y="311"/>
                  </a:lnTo>
                  <a:lnTo>
                    <a:pt x="1170" y="311"/>
                  </a:lnTo>
                  <a:cubicBezTo>
                    <a:pt x="1225" y="300"/>
                    <a:pt x="1280" y="289"/>
                    <a:pt x="1335" y="267"/>
                  </a:cubicBezTo>
                  <a:cubicBezTo>
                    <a:pt x="1378" y="256"/>
                    <a:pt x="1433" y="234"/>
                    <a:pt x="1488" y="234"/>
                  </a:cubicBezTo>
                  <a:close/>
                  <a:moveTo>
                    <a:pt x="1483" y="0"/>
                  </a:moveTo>
                  <a:cubicBezTo>
                    <a:pt x="1431" y="0"/>
                    <a:pt x="1383" y="10"/>
                    <a:pt x="1335" y="26"/>
                  </a:cubicBezTo>
                  <a:cubicBezTo>
                    <a:pt x="1262" y="62"/>
                    <a:pt x="1183" y="79"/>
                    <a:pt x="1105" y="79"/>
                  </a:cubicBezTo>
                  <a:cubicBezTo>
                    <a:pt x="1041" y="79"/>
                    <a:pt x="978" y="68"/>
                    <a:pt x="919" y="48"/>
                  </a:cubicBezTo>
                  <a:cubicBezTo>
                    <a:pt x="919" y="92"/>
                    <a:pt x="908" y="136"/>
                    <a:pt x="908" y="179"/>
                  </a:cubicBezTo>
                  <a:lnTo>
                    <a:pt x="897" y="256"/>
                  </a:lnTo>
                  <a:lnTo>
                    <a:pt x="886" y="278"/>
                  </a:lnTo>
                  <a:cubicBezTo>
                    <a:pt x="831" y="398"/>
                    <a:pt x="667" y="453"/>
                    <a:pt x="514" y="584"/>
                  </a:cubicBezTo>
                  <a:cubicBezTo>
                    <a:pt x="481" y="606"/>
                    <a:pt x="449" y="650"/>
                    <a:pt x="427" y="704"/>
                  </a:cubicBezTo>
                  <a:cubicBezTo>
                    <a:pt x="416" y="748"/>
                    <a:pt x="405" y="759"/>
                    <a:pt x="405" y="770"/>
                  </a:cubicBezTo>
                  <a:cubicBezTo>
                    <a:pt x="405" y="790"/>
                    <a:pt x="414" y="810"/>
                    <a:pt x="440" y="829"/>
                  </a:cubicBezTo>
                  <a:lnTo>
                    <a:pt x="440" y="829"/>
                  </a:lnTo>
                  <a:cubicBezTo>
                    <a:pt x="391" y="833"/>
                    <a:pt x="325" y="868"/>
                    <a:pt x="295" y="912"/>
                  </a:cubicBezTo>
                  <a:cubicBezTo>
                    <a:pt x="252" y="978"/>
                    <a:pt x="219" y="1087"/>
                    <a:pt x="186" y="1164"/>
                  </a:cubicBezTo>
                  <a:cubicBezTo>
                    <a:pt x="142" y="1262"/>
                    <a:pt x="110" y="1350"/>
                    <a:pt x="88" y="1437"/>
                  </a:cubicBezTo>
                  <a:cubicBezTo>
                    <a:pt x="66" y="1514"/>
                    <a:pt x="66" y="1601"/>
                    <a:pt x="44" y="1667"/>
                  </a:cubicBezTo>
                  <a:cubicBezTo>
                    <a:pt x="33" y="1744"/>
                    <a:pt x="33" y="1820"/>
                    <a:pt x="11" y="1908"/>
                  </a:cubicBezTo>
                  <a:cubicBezTo>
                    <a:pt x="0" y="2039"/>
                    <a:pt x="0" y="2170"/>
                    <a:pt x="11" y="2290"/>
                  </a:cubicBezTo>
                  <a:cubicBezTo>
                    <a:pt x="33" y="2444"/>
                    <a:pt x="66" y="2586"/>
                    <a:pt x="131" y="2717"/>
                  </a:cubicBezTo>
                  <a:cubicBezTo>
                    <a:pt x="164" y="2783"/>
                    <a:pt x="208" y="2848"/>
                    <a:pt x="252" y="2914"/>
                  </a:cubicBezTo>
                  <a:cubicBezTo>
                    <a:pt x="285" y="2947"/>
                    <a:pt x="295" y="2969"/>
                    <a:pt x="350" y="3012"/>
                  </a:cubicBezTo>
                  <a:cubicBezTo>
                    <a:pt x="361" y="3023"/>
                    <a:pt x="372" y="3034"/>
                    <a:pt x="383" y="3045"/>
                  </a:cubicBezTo>
                  <a:lnTo>
                    <a:pt x="427" y="3045"/>
                  </a:lnTo>
                  <a:lnTo>
                    <a:pt x="503" y="3056"/>
                  </a:lnTo>
                  <a:cubicBezTo>
                    <a:pt x="567" y="3060"/>
                    <a:pt x="631" y="3063"/>
                    <a:pt x="695" y="3063"/>
                  </a:cubicBezTo>
                  <a:cubicBezTo>
                    <a:pt x="806" y="3063"/>
                    <a:pt x="917" y="3055"/>
                    <a:pt x="1028" y="3034"/>
                  </a:cubicBezTo>
                  <a:cubicBezTo>
                    <a:pt x="1280" y="3012"/>
                    <a:pt x="1520" y="2936"/>
                    <a:pt x="1739" y="2804"/>
                  </a:cubicBezTo>
                  <a:cubicBezTo>
                    <a:pt x="1958" y="2662"/>
                    <a:pt x="2111" y="2433"/>
                    <a:pt x="2166" y="2170"/>
                  </a:cubicBezTo>
                  <a:cubicBezTo>
                    <a:pt x="2177" y="2050"/>
                    <a:pt x="2188" y="1919"/>
                    <a:pt x="2177" y="1798"/>
                  </a:cubicBezTo>
                  <a:cubicBezTo>
                    <a:pt x="2155" y="1656"/>
                    <a:pt x="2133" y="1536"/>
                    <a:pt x="2133" y="1372"/>
                  </a:cubicBezTo>
                  <a:lnTo>
                    <a:pt x="2133" y="1350"/>
                  </a:lnTo>
                  <a:cubicBezTo>
                    <a:pt x="2133" y="1273"/>
                    <a:pt x="2122" y="1197"/>
                    <a:pt x="2111" y="1120"/>
                  </a:cubicBezTo>
                  <a:cubicBezTo>
                    <a:pt x="2089" y="967"/>
                    <a:pt x="2078" y="825"/>
                    <a:pt x="2056" y="672"/>
                  </a:cubicBezTo>
                  <a:cubicBezTo>
                    <a:pt x="2045" y="628"/>
                    <a:pt x="2035" y="595"/>
                    <a:pt x="2024" y="551"/>
                  </a:cubicBezTo>
                  <a:cubicBezTo>
                    <a:pt x="2002" y="497"/>
                    <a:pt x="1980" y="431"/>
                    <a:pt x="1958" y="365"/>
                  </a:cubicBezTo>
                  <a:cubicBezTo>
                    <a:pt x="1936" y="289"/>
                    <a:pt x="1903" y="212"/>
                    <a:pt x="1860" y="147"/>
                  </a:cubicBezTo>
                  <a:cubicBezTo>
                    <a:pt x="1827" y="103"/>
                    <a:pt x="1794" y="70"/>
                    <a:pt x="1750" y="59"/>
                  </a:cubicBezTo>
                  <a:cubicBezTo>
                    <a:pt x="1685" y="26"/>
                    <a:pt x="1619" y="4"/>
                    <a:pt x="1542" y="4"/>
                  </a:cubicBezTo>
                  <a:cubicBezTo>
                    <a:pt x="1522" y="2"/>
                    <a:pt x="1502" y="0"/>
                    <a:pt x="14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22"/>
            <p:cNvSpPr/>
            <p:nvPr/>
          </p:nvSpPr>
          <p:spPr>
            <a:xfrm flipH="1">
              <a:off x="482375" y="4816650"/>
              <a:ext cx="1650" cy="4925"/>
            </a:xfrm>
            <a:custGeom>
              <a:avLst/>
              <a:gdLst/>
              <a:ahLst/>
              <a:cxnLst/>
              <a:rect l="l" t="t" r="r" b="b"/>
              <a:pathLst>
                <a:path w="66" h="197" extrusionOk="0">
                  <a:moveTo>
                    <a:pt x="66" y="0"/>
                  </a:moveTo>
                  <a:cubicBezTo>
                    <a:pt x="44" y="11"/>
                    <a:pt x="33" y="22"/>
                    <a:pt x="33" y="33"/>
                  </a:cubicBezTo>
                  <a:cubicBezTo>
                    <a:pt x="33" y="44"/>
                    <a:pt x="33" y="55"/>
                    <a:pt x="33" y="66"/>
                  </a:cubicBezTo>
                  <a:cubicBezTo>
                    <a:pt x="33" y="66"/>
                    <a:pt x="22" y="77"/>
                    <a:pt x="11" y="77"/>
                  </a:cubicBezTo>
                  <a:cubicBezTo>
                    <a:pt x="11" y="98"/>
                    <a:pt x="11" y="120"/>
                    <a:pt x="0" y="142"/>
                  </a:cubicBezTo>
                  <a:cubicBezTo>
                    <a:pt x="0" y="164"/>
                    <a:pt x="0" y="175"/>
                    <a:pt x="0" y="197"/>
                  </a:cubicBezTo>
                  <a:cubicBezTo>
                    <a:pt x="0" y="186"/>
                    <a:pt x="6" y="186"/>
                    <a:pt x="10" y="186"/>
                  </a:cubicBezTo>
                  <a:cubicBezTo>
                    <a:pt x="14" y="186"/>
                    <a:pt x="17" y="186"/>
                    <a:pt x="11" y="175"/>
                  </a:cubicBezTo>
                  <a:lnTo>
                    <a:pt x="44" y="175"/>
                  </a:lnTo>
                  <a:cubicBezTo>
                    <a:pt x="44" y="120"/>
                    <a:pt x="55" y="55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22"/>
            <p:cNvSpPr/>
            <p:nvPr/>
          </p:nvSpPr>
          <p:spPr>
            <a:xfrm flipH="1">
              <a:off x="443825" y="4806525"/>
              <a:ext cx="43500" cy="31475"/>
            </a:xfrm>
            <a:custGeom>
              <a:avLst/>
              <a:gdLst/>
              <a:ahLst/>
              <a:cxnLst/>
              <a:rect l="l" t="t" r="r" b="b"/>
              <a:pathLst>
                <a:path w="1740" h="1259" extrusionOk="0">
                  <a:moveTo>
                    <a:pt x="679" y="0"/>
                  </a:moveTo>
                  <a:cubicBezTo>
                    <a:pt x="646" y="0"/>
                    <a:pt x="613" y="0"/>
                    <a:pt x="581" y="11"/>
                  </a:cubicBezTo>
                  <a:lnTo>
                    <a:pt x="471" y="11"/>
                  </a:lnTo>
                  <a:cubicBezTo>
                    <a:pt x="460" y="22"/>
                    <a:pt x="449" y="44"/>
                    <a:pt x="438" y="55"/>
                  </a:cubicBezTo>
                  <a:cubicBezTo>
                    <a:pt x="427" y="55"/>
                    <a:pt x="406" y="66"/>
                    <a:pt x="384" y="77"/>
                  </a:cubicBezTo>
                  <a:cubicBezTo>
                    <a:pt x="362" y="99"/>
                    <a:pt x="351" y="110"/>
                    <a:pt x="329" y="121"/>
                  </a:cubicBezTo>
                  <a:cubicBezTo>
                    <a:pt x="325" y="128"/>
                    <a:pt x="323" y="130"/>
                    <a:pt x="321" y="130"/>
                  </a:cubicBezTo>
                  <a:cubicBezTo>
                    <a:pt x="318" y="130"/>
                    <a:pt x="318" y="121"/>
                    <a:pt x="318" y="121"/>
                  </a:cubicBezTo>
                  <a:cubicBezTo>
                    <a:pt x="307" y="121"/>
                    <a:pt x="318" y="132"/>
                    <a:pt x="307" y="143"/>
                  </a:cubicBezTo>
                  <a:cubicBezTo>
                    <a:pt x="296" y="143"/>
                    <a:pt x="296" y="143"/>
                    <a:pt x="285" y="153"/>
                  </a:cubicBezTo>
                  <a:cubicBezTo>
                    <a:pt x="285" y="153"/>
                    <a:pt x="252" y="186"/>
                    <a:pt x="242" y="197"/>
                  </a:cubicBezTo>
                  <a:lnTo>
                    <a:pt x="231" y="208"/>
                  </a:lnTo>
                  <a:lnTo>
                    <a:pt x="209" y="219"/>
                  </a:lnTo>
                  <a:cubicBezTo>
                    <a:pt x="209" y="230"/>
                    <a:pt x="198" y="241"/>
                    <a:pt x="187" y="252"/>
                  </a:cubicBezTo>
                  <a:cubicBezTo>
                    <a:pt x="187" y="263"/>
                    <a:pt x="176" y="263"/>
                    <a:pt x="176" y="274"/>
                  </a:cubicBezTo>
                  <a:cubicBezTo>
                    <a:pt x="176" y="296"/>
                    <a:pt x="176" y="307"/>
                    <a:pt x="165" y="318"/>
                  </a:cubicBezTo>
                  <a:lnTo>
                    <a:pt x="143" y="361"/>
                  </a:lnTo>
                  <a:lnTo>
                    <a:pt x="110" y="394"/>
                  </a:lnTo>
                  <a:lnTo>
                    <a:pt x="88" y="427"/>
                  </a:lnTo>
                  <a:cubicBezTo>
                    <a:pt x="88" y="427"/>
                    <a:pt x="77" y="438"/>
                    <a:pt x="77" y="449"/>
                  </a:cubicBezTo>
                  <a:cubicBezTo>
                    <a:pt x="77" y="449"/>
                    <a:pt x="77" y="471"/>
                    <a:pt x="67" y="471"/>
                  </a:cubicBezTo>
                  <a:cubicBezTo>
                    <a:pt x="56" y="482"/>
                    <a:pt x="56" y="482"/>
                    <a:pt x="56" y="493"/>
                  </a:cubicBezTo>
                  <a:cubicBezTo>
                    <a:pt x="56" y="503"/>
                    <a:pt x="45" y="536"/>
                    <a:pt x="34" y="547"/>
                  </a:cubicBezTo>
                  <a:cubicBezTo>
                    <a:pt x="12" y="569"/>
                    <a:pt x="1" y="591"/>
                    <a:pt x="1" y="624"/>
                  </a:cubicBezTo>
                  <a:lnTo>
                    <a:pt x="34" y="646"/>
                  </a:lnTo>
                  <a:lnTo>
                    <a:pt x="99" y="646"/>
                  </a:lnTo>
                  <a:cubicBezTo>
                    <a:pt x="88" y="657"/>
                    <a:pt x="88" y="668"/>
                    <a:pt x="77" y="678"/>
                  </a:cubicBezTo>
                  <a:cubicBezTo>
                    <a:pt x="88" y="700"/>
                    <a:pt x="77" y="700"/>
                    <a:pt x="88" y="711"/>
                  </a:cubicBezTo>
                  <a:cubicBezTo>
                    <a:pt x="110" y="733"/>
                    <a:pt x="132" y="766"/>
                    <a:pt x="143" y="788"/>
                  </a:cubicBezTo>
                  <a:lnTo>
                    <a:pt x="154" y="799"/>
                  </a:lnTo>
                  <a:cubicBezTo>
                    <a:pt x="176" y="832"/>
                    <a:pt x="209" y="853"/>
                    <a:pt x="231" y="886"/>
                  </a:cubicBezTo>
                  <a:cubicBezTo>
                    <a:pt x="235" y="891"/>
                    <a:pt x="239" y="892"/>
                    <a:pt x="242" y="892"/>
                  </a:cubicBezTo>
                  <a:cubicBezTo>
                    <a:pt x="251" y="892"/>
                    <a:pt x="254" y="874"/>
                    <a:pt x="260" y="874"/>
                  </a:cubicBezTo>
                  <a:cubicBezTo>
                    <a:pt x="261" y="874"/>
                    <a:pt x="262" y="874"/>
                    <a:pt x="263" y="875"/>
                  </a:cubicBezTo>
                  <a:cubicBezTo>
                    <a:pt x="274" y="897"/>
                    <a:pt x="285" y="908"/>
                    <a:pt x="296" y="919"/>
                  </a:cubicBezTo>
                  <a:cubicBezTo>
                    <a:pt x="318" y="930"/>
                    <a:pt x="329" y="952"/>
                    <a:pt x="351" y="974"/>
                  </a:cubicBezTo>
                  <a:cubicBezTo>
                    <a:pt x="351" y="974"/>
                    <a:pt x="351" y="985"/>
                    <a:pt x="362" y="996"/>
                  </a:cubicBezTo>
                  <a:lnTo>
                    <a:pt x="373" y="1007"/>
                  </a:lnTo>
                  <a:cubicBezTo>
                    <a:pt x="427" y="1061"/>
                    <a:pt x="482" y="1094"/>
                    <a:pt x="526" y="1138"/>
                  </a:cubicBezTo>
                  <a:cubicBezTo>
                    <a:pt x="559" y="1182"/>
                    <a:pt x="602" y="1203"/>
                    <a:pt x="646" y="1225"/>
                  </a:cubicBezTo>
                  <a:lnTo>
                    <a:pt x="723" y="1225"/>
                  </a:lnTo>
                  <a:cubicBezTo>
                    <a:pt x="767" y="1247"/>
                    <a:pt x="799" y="1247"/>
                    <a:pt x="843" y="1258"/>
                  </a:cubicBezTo>
                  <a:lnTo>
                    <a:pt x="963" y="1258"/>
                  </a:lnTo>
                  <a:cubicBezTo>
                    <a:pt x="985" y="1258"/>
                    <a:pt x="1007" y="1247"/>
                    <a:pt x="1029" y="1247"/>
                  </a:cubicBezTo>
                  <a:cubicBezTo>
                    <a:pt x="1062" y="1225"/>
                    <a:pt x="1084" y="1214"/>
                    <a:pt x="1106" y="1203"/>
                  </a:cubicBezTo>
                  <a:cubicBezTo>
                    <a:pt x="1160" y="1171"/>
                    <a:pt x="1215" y="1138"/>
                    <a:pt x="1259" y="1116"/>
                  </a:cubicBezTo>
                  <a:cubicBezTo>
                    <a:pt x="1302" y="1083"/>
                    <a:pt x="1346" y="1061"/>
                    <a:pt x="1390" y="1028"/>
                  </a:cubicBezTo>
                  <a:cubicBezTo>
                    <a:pt x="1434" y="1007"/>
                    <a:pt x="1456" y="974"/>
                    <a:pt x="1477" y="930"/>
                  </a:cubicBezTo>
                  <a:cubicBezTo>
                    <a:pt x="1477" y="930"/>
                    <a:pt x="1499" y="908"/>
                    <a:pt x="1499" y="897"/>
                  </a:cubicBezTo>
                  <a:cubicBezTo>
                    <a:pt x="1510" y="886"/>
                    <a:pt x="1521" y="875"/>
                    <a:pt x="1532" y="864"/>
                  </a:cubicBezTo>
                  <a:cubicBezTo>
                    <a:pt x="1543" y="853"/>
                    <a:pt x="1543" y="843"/>
                    <a:pt x="1554" y="832"/>
                  </a:cubicBezTo>
                  <a:cubicBezTo>
                    <a:pt x="1565" y="810"/>
                    <a:pt x="1598" y="777"/>
                    <a:pt x="1609" y="755"/>
                  </a:cubicBezTo>
                  <a:cubicBezTo>
                    <a:pt x="1620" y="733"/>
                    <a:pt x="1620" y="722"/>
                    <a:pt x="1631" y="711"/>
                  </a:cubicBezTo>
                  <a:cubicBezTo>
                    <a:pt x="1663" y="668"/>
                    <a:pt x="1685" y="613"/>
                    <a:pt x="1718" y="569"/>
                  </a:cubicBezTo>
                  <a:cubicBezTo>
                    <a:pt x="1718" y="558"/>
                    <a:pt x="1740" y="536"/>
                    <a:pt x="1718" y="525"/>
                  </a:cubicBezTo>
                  <a:cubicBezTo>
                    <a:pt x="1717" y="524"/>
                    <a:pt x="1716" y="524"/>
                    <a:pt x="1715" y="524"/>
                  </a:cubicBezTo>
                  <a:cubicBezTo>
                    <a:pt x="1703" y="524"/>
                    <a:pt x="1683" y="572"/>
                    <a:pt x="1663" y="602"/>
                  </a:cubicBezTo>
                  <a:cubicBezTo>
                    <a:pt x="1642" y="635"/>
                    <a:pt x="1620" y="668"/>
                    <a:pt x="1620" y="678"/>
                  </a:cubicBezTo>
                  <a:cubicBezTo>
                    <a:pt x="1587" y="689"/>
                    <a:pt x="1576" y="733"/>
                    <a:pt x="1554" y="766"/>
                  </a:cubicBezTo>
                  <a:cubicBezTo>
                    <a:pt x="1532" y="810"/>
                    <a:pt x="1499" y="853"/>
                    <a:pt x="1467" y="886"/>
                  </a:cubicBezTo>
                  <a:cubicBezTo>
                    <a:pt x="1434" y="930"/>
                    <a:pt x="1390" y="963"/>
                    <a:pt x="1357" y="1007"/>
                  </a:cubicBezTo>
                  <a:cubicBezTo>
                    <a:pt x="1335" y="1007"/>
                    <a:pt x="1324" y="1018"/>
                    <a:pt x="1313" y="1028"/>
                  </a:cubicBezTo>
                  <a:cubicBezTo>
                    <a:pt x="1302" y="1028"/>
                    <a:pt x="1302" y="1028"/>
                    <a:pt x="1313" y="1039"/>
                  </a:cubicBezTo>
                  <a:cubicBezTo>
                    <a:pt x="1281" y="1050"/>
                    <a:pt x="1259" y="1061"/>
                    <a:pt x="1237" y="1061"/>
                  </a:cubicBezTo>
                  <a:lnTo>
                    <a:pt x="1193" y="1083"/>
                  </a:lnTo>
                  <a:cubicBezTo>
                    <a:pt x="1171" y="1105"/>
                    <a:pt x="1149" y="1127"/>
                    <a:pt x="1127" y="1138"/>
                  </a:cubicBezTo>
                  <a:cubicBezTo>
                    <a:pt x="1095" y="1149"/>
                    <a:pt x="1073" y="1160"/>
                    <a:pt x="1040" y="1160"/>
                  </a:cubicBezTo>
                  <a:cubicBezTo>
                    <a:pt x="996" y="1171"/>
                    <a:pt x="963" y="1182"/>
                    <a:pt x="931" y="1182"/>
                  </a:cubicBezTo>
                  <a:lnTo>
                    <a:pt x="843" y="1182"/>
                  </a:lnTo>
                  <a:cubicBezTo>
                    <a:pt x="799" y="1171"/>
                    <a:pt x="767" y="1171"/>
                    <a:pt x="734" y="1149"/>
                  </a:cubicBezTo>
                  <a:cubicBezTo>
                    <a:pt x="723" y="1149"/>
                    <a:pt x="701" y="1127"/>
                    <a:pt x="690" y="1116"/>
                  </a:cubicBezTo>
                  <a:lnTo>
                    <a:pt x="635" y="1094"/>
                  </a:lnTo>
                  <a:lnTo>
                    <a:pt x="592" y="1072"/>
                  </a:lnTo>
                  <a:cubicBezTo>
                    <a:pt x="570" y="1061"/>
                    <a:pt x="548" y="1050"/>
                    <a:pt x="526" y="1039"/>
                  </a:cubicBezTo>
                  <a:cubicBezTo>
                    <a:pt x="515" y="1018"/>
                    <a:pt x="493" y="1007"/>
                    <a:pt x="471" y="985"/>
                  </a:cubicBezTo>
                  <a:lnTo>
                    <a:pt x="427" y="930"/>
                  </a:lnTo>
                  <a:lnTo>
                    <a:pt x="373" y="875"/>
                  </a:lnTo>
                  <a:cubicBezTo>
                    <a:pt x="373" y="864"/>
                    <a:pt x="362" y="853"/>
                    <a:pt x="362" y="853"/>
                  </a:cubicBezTo>
                  <a:cubicBezTo>
                    <a:pt x="351" y="832"/>
                    <a:pt x="329" y="821"/>
                    <a:pt x="318" y="810"/>
                  </a:cubicBezTo>
                  <a:cubicBezTo>
                    <a:pt x="318" y="799"/>
                    <a:pt x="307" y="788"/>
                    <a:pt x="307" y="777"/>
                  </a:cubicBezTo>
                  <a:cubicBezTo>
                    <a:pt x="274" y="755"/>
                    <a:pt x="263" y="722"/>
                    <a:pt x="242" y="689"/>
                  </a:cubicBezTo>
                  <a:cubicBezTo>
                    <a:pt x="231" y="646"/>
                    <a:pt x="209" y="613"/>
                    <a:pt x="198" y="580"/>
                  </a:cubicBezTo>
                  <a:lnTo>
                    <a:pt x="176" y="580"/>
                  </a:lnTo>
                  <a:lnTo>
                    <a:pt x="154" y="569"/>
                  </a:lnTo>
                  <a:cubicBezTo>
                    <a:pt x="154" y="577"/>
                    <a:pt x="141" y="579"/>
                    <a:pt x="140" y="585"/>
                  </a:cubicBezTo>
                  <a:lnTo>
                    <a:pt x="140" y="585"/>
                  </a:lnTo>
                  <a:cubicBezTo>
                    <a:pt x="132" y="567"/>
                    <a:pt x="133" y="557"/>
                    <a:pt x="143" y="547"/>
                  </a:cubicBezTo>
                  <a:cubicBezTo>
                    <a:pt x="143" y="525"/>
                    <a:pt x="143" y="503"/>
                    <a:pt x="154" y="482"/>
                  </a:cubicBezTo>
                  <a:cubicBezTo>
                    <a:pt x="154" y="482"/>
                    <a:pt x="154" y="471"/>
                    <a:pt x="165" y="460"/>
                  </a:cubicBezTo>
                  <a:cubicBezTo>
                    <a:pt x="165" y="449"/>
                    <a:pt x="165" y="438"/>
                    <a:pt x="165" y="438"/>
                  </a:cubicBezTo>
                  <a:cubicBezTo>
                    <a:pt x="165" y="416"/>
                    <a:pt x="176" y="405"/>
                    <a:pt x="187" y="394"/>
                  </a:cubicBezTo>
                  <a:cubicBezTo>
                    <a:pt x="198" y="361"/>
                    <a:pt x="220" y="328"/>
                    <a:pt x="242" y="307"/>
                  </a:cubicBezTo>
                  <a:cubicBezTo>
                    <a:pt x="252" y="285"/>
                    <a:pt x="285" y="285"/>
                    <a:pt x="296" y="263"/>
                  </a:cubicBezTo>
                  <a:cubicBezTo>
                    <a:pt x="296" y="252"/>
                    <a:pt x="296" y="241"/>
                    <a:pt x="296" y="230"/>
                  </a:cubicBezTo>
                  <a:cubicBezTo>
                    <a:pt x="296" y="230"/>
                    <a:pt x="329" y="197"/>
                    <a:pt x="340" y="186"/>
                  </a:cubicBezTo>
                  <a:cubicBezTo>
                    <a:pt x="351" y="175"/>
                    <a:pt x="362" y="164"/>
                    <a:pt x="373" y="153"/>
                  </a:cubicBezTo>
                  <a:lnTo>
                    <a:pt x="395" y="153"/>
                  </a:lnTo>
                  <a:cubicBezTo>
                    <a:pt x="395" y="143"/>
                    <a:pt x="406" y="143"/>
                    <a:pt x="417" y="132"/>
                  </a:cubicBezTo>
                  <a:cubicBezTo>
                    <a:pt x="427" y="121"/>
                    <a:pt x="427" y="99"/>
                    <a:pt x="438" y="88"/>
                  </a:cubicBezTo>
                  <a:cubicBezTo>
                    <a:pt x="460" y="66"/>
                    <a:pt x="493" y="55"/>
                    <a:pt x="515" y="44"/>
                  </a:cubicBezTo>
                  <a:cubicBezTo>
                    <a:pt x="548" y="33"/>
                    <a:pt x="570" y="33"/>
                    <a:pt x="602" y="33"/>
                  </a:cubicBezTo>
                  <a:cubicBezTo>
                    <a:pt x="606" y="30"/>
                    <a:pt x="612" y="28"/>
                    <a:pt x="620" y="28"/>
                  </a:cubicBezTo>
                  <a:cubicBezTo>
                    <a:pt x="634" y="28"/>
                    <a:pt x="654" y="33"/>
                    <a:pt x="668" y="33"/>
                  </a:cubicBezTo>
                  <a:lnTo>
                    <a:pt x="734" y="33"/>
                  </a:lnTo>
                  <a:cubicBezTo>
                    <a:pt x="745" y="33"/>
                    <a:pt x="767" y="33"/>
                    <a:pt x="777" y="44"/>
                  </a:cubicBezTo>
                  <a:lnTo>
                    <a:pt x="810" y="44"/>
                  </a:lnTo>
                  <a:cubicBezTo>
                    <a:pt x="832" y="55"/>
                    <a:pt x="854" y="66"/>
                    <a:pt x="876" y="88"/>
                  </a:cubicBezTo>
                  <a:cubicBezTo>
                    <a:pt x="887" y="82"/>
                    <a:pt x="895" y="82"/>
                    <a:pt x="901" y="82"/>
                  </a:cubicBezTo>
                  <a:cubicBezTo>
                    <a:pt x="906" y="82"/>
                    <a:pt x="909" y="82"/>
                    <a:pt x="909" y="77"/>
                  </a:cubicBezTo>
                  <a:cubicBezTo>
                    <a:pt x="920" y="66"/>
                    <a:pt x="898" y="44"/>
                    <a:pt x="876" y="33"/>
                  </a:cubicBezTo>
                  <a:cubicBezTo>
                    <a:pt x="854" y="22"/>
                    <a:pt x="843" y="22"/>
                    <a:pt x="821" y="22"/>
                  </a:cubicBezTo>
                  <a:cubicBezTo>
                    <a:pt x="810" y="0"/>
                    <a:pt x="788" y="0"/>
                    <a:pt x="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22"/>
            <p:cNvSpPr/>
            <p:nvPr/>
          </p:nvSpPr>
          <p:spPr>
            <a:xfrm flipH="1">
              <a:off x="451750" y="4786275"/>
              <a:ext cx="29000" cy="15900"/>
            </a:xfrm>
            <a:custGeom>
              <a:avLst/>
              <a:gdLst/>
              <a:ahLst/>
              <a:cxnLst/>
              <a:rect l="l" t="t" r="r" b="b"/>
              <a:pathLst>
                <a:path w="1160" h="636" extrusionOk="0">
                  <a:moveTo>
                    <a:pt x="985" y="1"/>
                  </a:moveTo>
                  <a:cubicBezTo>
                    <a:pt x="952" y="1"/>
                    <a:pt x="908" y="1"/>
                    <a:pt x="875" y="12"/>
                  </a:cubicBezTo>
                  <a:cubicBezTo>
                    <a:pt x="832" y="23"/>
                    <a:pt x="799" y="45"/>
                    <a:pt x="766" y="67"/>
                  </a:cubicBezTo>
                  <a:cubicBezTo>
                    <a:pt x="755" y="67"/>
                    <a:pt x="744" y="67"/>
                    <a:pt x="733" y="78"/>
                  </a:cubicBezTo>
                  <a:lnTo>
                    <a:pt x="733" y="88"/>
                  </a:lnTo>
                  <a:cubicBezTo>
                    <a:pt x="733" y="88"/>
                    <a:pt x="689" y="99"/>
                    <a:pt x="689" y="110"/>
                  </a:cubicBezTo>
                  <a:cubicBezTo>
                    <a:pt x="679" y="110"/>
                    <a:pt x="668" y="121"/>
                    <a:pt x="657" y="121"/>
                  </a:cubicBezTo>
                  <a:cubicBezTo>
                    <a:pt x="646" y="143"/>
                    <a:pt x="635" y="165"/>
                    <a:pt x="624" y="176"/>
                  </a:cubicBezTo>
                  <a:cubicBezTo>
                    <a:pt x="613" y="187"/>
                    <a:pt x="591" y="209"/>
                    <a:pt x="569" y="209"/>
                  </a:cubicBezTo>
                  <a:cubicBezTo>
                    <a:pt x="558" y="220"/>
                    <a:pt x="536" y="231"/>
                    <a:pt x="514" y="231"/>
                  </a:cubicBezTo>
                  <a:lnTo>
                    <a:pt x="482" y="231"/>
                  </a:lnTo>
                  <a:cubicBezTo>
                    <a:pt x="471" y="231"/>
                    <a:pt x="471" y="231"/>
                    <a:pt x="460" y="220"/>
                  </a:cubicBezTo>
                  <a:cubicBezTo>
                    <a:pt x="460" y="220"/>
                    <a:pt x="416" y="198"/>
                    <a:pt x="394" y="187"/>
                  </a:cubicBezTo>
                  <a:cubicBezTo>
                    <a:pt x="383" y="176"/>
                    <a:pt x="372" y="165"/>
                    <a:pt x="350" y="165"/>
                  </a:cubicBezTo>
                  <a:cubicBezTo>
                    <a:pt x="339" y="160"/>
                    <a:pt x="329" y="157"/>
                    <a:pt x="319" y="157"/>
                  </a:cubicBezTo>
                  <a:cubicBezTo>
                    <a:pt x="309" y="157"/>
                    <a:pt x="301" y="160"/>
                    <a:pt x="296" y="165"/>
                  </a:cubicBezTo>
                  <a:cubicBezTo>
                    <a:pt x="274" y="165"/>
                    <a:pt x="252" y="176"/>
                    <a:pt x="241" y="198"/>
                  </a:cubicBezTo>
                  <a:cubicBezTo>
                    <a:pt x="230" y="209"/>
                    <a:pt x="219" y="231"/>
                    <a:pt x="208" y="242"/>
                  </a:cubicBezTo>
                  <a:cubicBezTo>
                    <a:pt x="208" y="253"/>
                    <a:pt x="197" y="263"/>
                    <a:pt x="197" y="263"/>
                  </a:cubicBezTo>
                  <a:lnTo>
                    <a:pt x="186" y="285"/>
                  </a:lnTo>
                  <a:lnTo>
                    <a:pt x="154" y="318"/>
                  </a:lnTo>
                  <a:cubicBezTo>
                    <a:pt x="143" y="340"/>
                    <a:pt x="132" y="351"/>
                    <a:pt x="121" y="373"/>
                  </a:cubicBezTo>
                  <a:cubicBezTo>
                    <a:pt x="121" y="373"/>
                    <a:pt x="110" y="384"/>
                    <a:pt x="110" y="384"/>
                  </a:cubicBezTo>
                  <a:cubicBezTo>
                    <a:pt x="99" y="395"/>
                    <a:pt x="99" y="406"/>
                    <a:pt x="99" y="417"/>
                  </a:cubicBezTo>
                  <a:cubicBezTo>
                    <a:pt x="88" y="428"/>
                    <a:pt x="77" y="438"/>
                    <a:pt x="77" y="438"/>
                  </a:cubicBezTo>
                  <a:cubicBezTo>
                    <a:pt x="66" y="460"/>
                    <a:pt x="55" y="493"/>
                    <a:pt x="44" y="515"/>
                  </a:cubicBezTo>
                  <a:cubicBezTo>
                    <a:pt x="22" y="537"/>
                    <a:pt x="11" y="570"/>
                    <a:pt x="0" y="603"/>
                  </a:cubicBezTo>
                  <a:lnTo>
                    <a:pt x="33" y="635"/>
                  </a:lnTo>
                  <a:cubicBezTo>
                    <a:pt x="33" y="632"/>
                    <a:pt x="36" y="630"/>
                    <a:pt x="39" y="630"/>
                  </a:cubicBezTo>
                  <a:cubicBezTo>
                    <a:pt x="45" y="630"/>
                    <a:pt x="55" y="635"/>
                    <a:pt x="55" y="635"/>
                  </a:cubicBezTo>
                  <a:lnTo>
                    <a:pt x="77" y="635"/>
                  </a:lnTo>
                  <a:cubicBezTo>
                    <a:pt x="82" y="630"/>
                    <a:pt x="88" y="627"/>
                    <a:pt x="93" y="627"/>
                  </a:cubicBezTo>
                  <a:cubicBezTo>
                    <a:pt x="99" y="627"/>
                    <a:pt x="104" y="630"/>
                    <a:pt x="110" y="635"/>
                  </a:cubicBezTo>
                  <a:cubicBezTo>
                    <a:pt x="110" y="624"/>
                    <a:pt x="110" y="624"/>
                    <a:pt x="121" y="613"/>
                  </a:cubicBezTo>
                  <a:cubicBezTo>
                    <a:pt x="132" y="603"/>
                    <a:pt x="121" y="581"/>
                    <a:pt x="121" y="548"/>
                  </a:cubicBezTo>
                  <a:cubicBezTo>
                    <a:pt x="121" y="526"/>
                    <a:pt x="132" y="504"/>
                    <a:pt x="143" y="482"/>
                  </a:cubicBezTo>
                  <a:cubicBezTo>
                    <a:pt x="143" y="471"/>
                    <a:pt x="154" y="460"/>
                    <a:pt x="154" y="460"/>
                  </a:cubicBezTo>
                  <a:cubicBezTo>
                    <a:pt x="164" y="449"/>
                    <a:pt x="154" y="438"/>
                    <a:pt x="164" y="428"/>
                  </a:cubicBezTo>
                  <a:cubicBezTo>
                    <a:pt x="175" y="406"/>
                    <a:pt x="186" y="395"/>
                    <a:pt x="197" y="384"/>
                  </a:cubicBezTo>
                  <a:cubicBezTo>
                    <a:pt x="197" y="384"/>
                    <a:pt x="208" y="384"/>
                    <a:pt x="208" y="373"/>
                  </a:cubicBezTo>
                  <a:lnTo>
                    <a:pt x="219" y="351"/>
                  </a:lnTo>
                  <a:cubicBezTo>
                    <a:pt x="241" y="318"/>
                    <a:pt x="263" y="285"/>
                    <a:pt x="296" y="263"/>
                  </a:cubicBezTo>
                  <a:cubicBezTo>
                    <a:pt x="300" y="261"/>
                    <a:pt x="304" y="260"/>
                    <a:pt x="307" y="260"/>
                  </a:cubicBezTo>
                  <a:cubicBezTo>
                    <a:pt x="318" y="260"/>
                    <a:pt x="322" y="274"/>
                    <a:pt x="339" y="274"/>
                  </a:cubicBezTo>
                  <a:cubicBezTo>
                    <a:pt x="339" y="263"/>
                    <a:pt x="350" y="263"/>
                    <a:pt x="361" y="263"/>
                  </a:cubicBezTo>
                  <a:lnTo>
                    <a:pt x="372" y="263"/>
                  </a:lnTo>
                  <a:cubicBezTo>
                    <a:pt x="394" y="274"/>
                    <a:pt x="416" y="296"/>
                    <a:pt x="449" y="307"/>
                  </a:cubicBezTo>
                  <a:lnTo>
                    <a:pt x="547" y="307"/>
                  </a:lnTo>
                  <a:cubicBezTo>
                    <a:pt x="558" y="296"/>
                    <a:pt x="580" y="296"/>
                    <a:pt x="591" y="285"/>
                  </a:cubicBezTo>
                  <a:cubicBezTo>
                    <a:pt x="613" y="274"/>
                    <a:pt x="624" y="253"/>
                    <a:pt x="635" y="242"/>
                  </a:cubicBezTo>
                  <a:cubicBezTo>
                    <a:pt x="657" y="209"/>
                    <a:pt x="689" y="176"/>
                    <a:pt x="711" y="154"/>
                  </a:cubicBezTo>
                  <a:cubicBezTo>
                    <a:pt x="733" y="121"/>
                    <a:pt x="766" y="110"/>
                    <a:pt x="799" y="99"/>
                  </a:cubicBezTo>
                  <a:cubicBezTo>
                    <a:pt x="821" y="67"/>
                    <a:pt x="854" y="67"/>
                    <a:pt x="875" y="56"/>
                  </a:cubicBezTo>
                  <a:cubicBezTo>
                    <a:pt x="875" y="56"/>
                    <a:pt x="886" y="56"/>
                    <a:pt x="897" y="45"/>
                  </a:cubicBezTo>
                  <a:lnTo>
                    <a:pt x="952" y="45"/>
                  </a:lnTo>
                  <a:cubicBezTo>
                    <a:pt x="963" y="45"/>
                    <a:pt x="985" y="45"/>
                    <a:pt x="1007" y="56"/>
                  </a:cubicBezTo>
                  <a:lnTo>
                    <a:pt x="1039" y="56"/>
                  </a:lnTo>
                  <a:cubicBezTo>
                    <a:pt x="1072" y="67"/>
                    <a:pt x="1094" y="88"/>
                    <a:pt x="1105" y="121"/>
                  </a:cubicBezTo>
                  <a:cubicBezTo>
                    <a:pt x="1123" y="121"/>
                    <a:pt x="1126" y="135"/>
                    <a:pt x="1138" y="135"/>
                  </a:cubicBezTo>
                  <a:cubicBezTo>
                    <a:pt x="1141" y="135"/>
                    <a:pt x="1144" y="134"/>
                    <a:pt x="1149" y="132"/>
                  </a:cubicBezTo>
                  <a:cubicBezTo>
                    <a:pt x="1160" y="121"/>
                    <a:pt x="1138" y="88"/>
                    <a:pt x="1116" y="67"/>
                  </a:cubicBezTo>
                  <a:cubicBezTo>
                    <a:pt x="1094" y="45"/>
                    <a:pt x="1072" y="34"/>
                    <a:pt x="1050" y="34"/>
                  </a:cubicBezTo>
                  <a:cubicBezTo>
                    <a:pt x="1050" y="12"/>
                    <a:pt x="1018" y="1"/>
                    <a:pt x="9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2" name="Google Shape;3262;p22"/>
          <p:cNvSpPr/>
          <p:nvPr/>
        </p:nvSpPr>
        <p:spPr>
          <a:xfrm rot="-9237154" flipH="1">
            <a:off x="7216816" y="100522"/>
            <a:ext cx="24524" cy="17074"/>
          </a:xfrm>
          <a:custGeom>
            <a:avLst/>
            <a:gdLst/>
            <a:ahLst/>
            <a:cxnLst/>
            <a:rect l="l" t="t" r="r" b="b"/>
            <a:pathLst>
              <a:path w="981" h="683" extrusionOk="0">
                <a:moveTo>
                  <a:pt x="480" y="0"/>
                </a:moveTo>
                <a:cubicBezTo>
                  <a:pt x="202" y="0"/>
                  <a:pt x="1" y="391"/>
                  <a:pt x="283" y="612"/>
                </a:cubicBezTo>
                <a:cubicBezTo>
                  <a:pt x="351" y="661"/>
                  <a:pt x="420" y="682"/>
                  <a:pt x="486" y="682"/>
                </a:cubicBezTo>
                <a:cubicBezTo>
                  <a:pt x="769" y="682"/>
                  <a:pt x="981" y="289"/>
                  <a:pt x="688" y="76"/>
                </a:cubicBezTo>
                <a:cubicBezTo>
                  <a:pt x="618" y="23"/>
                  <a:pt x="547" y="0"/>
                  <a:pt x="48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3" name="Google Shape;3263;p22"/>
          <p:cNvSpPr/>
          <p:nvPr/>
        </p:nvSpPr>
        <p:spPr>
          <a:xfrm rot="-9237154" flipH="1">
            <a:off x="7130359" y="417176"/>
            <a:ext cx="31999" cy="26774"/>
          </a:xfrm>
          <a:custGeom>
            <a:avLst/>
            <a:gdLst/>
            <a:ahLst/>
            <a:cxnLst/>
            <a:rect l="l" t="t" r="r" b="b"/>
            <a:pathLst>
              <a:path w="1280" h="1071" extrusionOk="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4" name="Google Shape;3264;p22"/>
          <p:cNvSpPr/>
          <p:nvPr/>
        </p:nvSpPr>
        <p:spPr>
          <a:xfrm rot="-9237154" flipH="1">
            <a:off x="6670803" y="900412"/>
            <a:ext cx="25199" cy="21324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5" name="Google Shape;3265;p22"/>
          <p:cNvSpPr/>
          <p:nvPr/>
        </p:nvSpPr>
        <p:spPr>
          <a:xfrm rot="-9237154" flipH="1">
            <a:off x="6479422" y="738819"/>
            <a:ext cx="33874" cy="26374"/>
          </a:xfrm>
          <a:custGeom>
            <a:avLst/>
            <a:gdLst/>
            <a:ahLst/>
            <a:cxnLst/>
            <a:rect l="l" t="t" r="r" b="b"/>
            <a:pathLst>
              <a:path w="1355" h="1055" extrusionOk="0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6" name="Google Shape;3266;p22"/>
          <p:cNvSpPr/>
          <p:nvPr/>
        </p:nvSpPr>
        <p:spPr>
          <a:xfrm rot="-9237154" flipH="1">
            <a:off x="6008161" y="971805"/>
            <a:ext cx="19824" cy="17499"/>
          </a:xfrm>
          <a:custGeom>
            <a:avLst/>
            <a:gdLst/>
            <a:ahLst/>
            <a:cxnLst/>
            <a:rect l="l" t="t" r="r" b="b"/>
            <a:pathLst>
              <a:path w="793" h="700" extrusionOk="0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7" name="Google Shape;3267;p22"/>
          <p:cNvSpPr/>
          <p:nvPr/>
        </p:nvSpPr>
        <p:spPr>
          <a:xfrm rot="-9237154" flipH="1">
            <a:off x="6886336" y="959003"/>
            <a:ext cx="83197" cy="70248"/>
          </a:xfrm>
          <a:custGeom>
            <a:avLst/>
            <a:gdLst/>
            <a:ahLst/>
            <a:cxnLst/>
            <a:rect l="l" t="t" r="r" b="b"/>
            <a:pathLst>
              <a:path w="3328" h="2810" extrusionOk="0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8" name="Google Shape;3268;p22"/>
          <p:cNvSpPr/>
          <p:nvPr/>
        </p:nvSpPr>
        <p:spPr>
          <a:xfrm rot="-9237154" flipH="1">
            <a:off x="7802100" y="387616"/>
            <a:ext cx="75572" cy="63748"/>
          </a:xfrm>
          <a:custGeom>
            <a:avLst/>
            <a:gdLst/>
            <a:ahLst/>
            <a:cxnLst/>
            <a:rect l="l" t="t" r="r" b="b"/>
            <a:pathLst>
              <a:path w="3023" h="2550" extrusionOk="0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9" name="Google Shape;3269;p22"/>
          <p:cNvGrpSpPr/>
          <p:nvPr/>
        </p:nvGrpSpPr>
        <p:grpSpPr>
          <a:xfrm rot="-9237154">
            <a:off x="6638688" y="556006"/>
            <a:ext cx="33674" cy="35674"/>
            <a:chOff x="4304250" y="4768863"/>
            <a:chExt cx="33675" cy="35675"/>
          </a:xfrm>
        </p:grpSpPr>
        <p:sp>
          <p:nvSpPr>
            <p:cNvPr id="3270" name="Google Shape;3270;p22"/>
            <p:cNvSpPr/>
            <p:nvPr/>
          </p:nvSpPr>
          <p:spPr>
            <a:xfrm>
              <a:off x="4321750" y="4770213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22"/>
            <p:cNvSpPr/>
            <p:nvPr/>
          </p:nvSpPr>
          <p:spPr>
            <a:xfrm>
              <a:off x="4304250" y="4768863"/>
              <a:ext cx="33675" cy="35675"/>
            </a:xfrm>
            <a:custGeom>
              <a:avLst/>
              <a:gdLst/>
              <a:ahLst/>
              <a:cxnLst/>
              <a:rect l="l" t="t" r="r" b="b"/>
              <a:pathLst>
                <a:path w="1347" h="1427" extrusionOk="0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22"/>
            <p:cNvSpPr/>
            <p:nvPr/>
          </p:nvSpPr>
          <p:spPr>
            <a:xfrm>
              <a:off x="4313000" y="4776863"/>
              <a:ext cx="17525" cy="18275"/>
            </a:xfrm>
            <a:custGeom>
              <a:avLst/>
              <a:gdLst/>
              <a:ahLst/>
              <a:cxnLst/>
              <a:rect l="l" t="t" r="r" b="b"/>
              <a:pathLst>
                <a:path w="701" h="731" extrusionOk="0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3" name="Google Shape;3273;p22"/>
          <p:cNvGrpSpPr/>
          <p:nvPr/>
        </p:nvGrpSpPr>
        <p:grpSpPr>
          <a:xfrm rot="-9237154">
            <a:off x="6105598" y="660157"/>
            <a:ext cx="123896" cy="117746"/>
            <a:chOff x="4877375" y="4089763"/>
            <a:chExt cx="123900" cy="117750"/>
          </a:xfrm>
        </p:grpSpPr>
        <p:sp>
          <p:nvSpPr>
            <p:cNvPr id="3274" name="Google Shape;3274;p22"/>
            <p:cNvSpPr/>
            <p:nvPr/>
          </p:nvSpPr>
          <p:spPr>
            <a:xfrm>
              <a:off x="4894050" y="4101963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22"/>
            <p:cNvSpPr/>
            <p:nvPr/>
          </p:nvSpPr>
          <p:spPr>
            <a:xfrm>
              <a:off x="4896525" y="4109338"/>
              <a:ext cx="7675" cy="9875"/>
            </a:xfrm>
            <a:custGeom>
              <a:avLst/>
              <a:gdLst/>
              <a:ahLst/>
              <a:cxnLst/>
              <a:rect l="l" t="t" r="r" b="b"/>
              <a:pathLst>
                <a:path w="307" h="395" extrusionOk="0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22"/>
            <p:cNvSpPr/>
            <p:nvPr/>
          </p:nvSpPr>
          <p:spPr>
            <a:xfrm>
              <a:off x="4991125" y="4156088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22"/>
            <p:cNvSpPr/>
            <p:nvPr/>
          </p:nvSpPr>
          <p:spPr>
            <a:xfrm>
              <a:off x="4877375" y="4089763"/>
              <a:ext cx="123900" cy="117750"/>
            </a:xfrm>
            <a:custGeom>
              <a:avLst/>
              <a:gdLst/>
              <a:ahLst/>
              <a:cxnLst/>
              <a:rect l="l" t="t" r="r" b="b"/>
              <a:pathLst>
                <a:path w="4956" h="4710" extrusionOk="0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22"/>
            <p:cNvSpPr/>
            <p:nvPr/>
          </p:nvSpPr>
          <p:spPr>
            <a:xfrm>
              <a:off x="4889400" y="4102113"/>
              <a:ext cx="71125" cy="87850"/>
            </a:xfrm>
            <a:custGeom>
              <a:avLst/>
              <a:gdLst/>
              <a:ahLst/>
              <a:cxnLst/>
              <a:rect l="l" t="t" r="r" b="b"/>
              <a:pathLst>
                <a:path w="2845" h="3514" extrusionOk="0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9" name="Google Shape;3279;p22"/>
          <p:cNvSpPr/>
          <p:nvPr/>
        </p:nvSpPr>
        <p:spPr>
          <a:xfrm rot="10800000">
            <a:off x="6516938" y="279263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"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26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_1">
    <p:spTree>
      <p:nvGrpSpPr>
        <p:cNvPr id="1" name="Shape 3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9" name="Google Shape;3869;p27"/>
          <p:cNvGrpSpPr/>
          <p:nvPr/>
        </p:nvGrpSpPr>
        <p:grpSpPr>
          <a:xfrm>
            <a:off x="6379600" y="3553675"/>
            <a:ext cx="3113463" cy="1537975"/>
            <a:chOff x="6379600" y="3553675"/>
            <a:chExt cx="3113463" cy="1537975"/>
          </a:xfrm>
        </p:grpSpPr>
        <p:sp>
          <p:nvSpPr>
            <p:cNvPr id="3870" name="Google Shape;3870;p27"/>
            <p:cNvSpPr/>
            <p:nvPr/>
          </p:nvSpPr>
          <p:spPr>
            <a:xfrm rot="10800000">
              <a:off x="6379600" y="3553675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27"/>
            <p:cNvSpPr/>
            <p:nvPr/>
          </p:nvSpPr>
          <p:spPr>
            <a:xfrm rot="10800000">
              <a:off x="7016275" y="3593125"/>
              <a:ext cx="25200" cy="20900"/>
            </a:xfrm>
            <a:custGeom>
              <a:avLst/>
              <a:gdLst/>
              <a:ahLst/>
              <a:cxnLst/>
              <a:rect l="l" t="t" r="r" b="b"/>
              <a:pathLst>
                <a:path w="1008" h="836" extrusionOk="0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72" name="Google Shape;3872;p27"/>
            <p:cNvGrpSpPr/>
            <p:nvPr/>
          </p:nvGrpSpPr>
          <p:grpSpPr>
            <a:xfrm flipH="1">
              <a:off x="6898250" y="3836263"/>
              <a:ext cx="2594813" cy="1255388"/>
              <a:chOff x="4376088" y="3836263"/>
              <a:chExt cx="2594813" cy="1255388"/>
            </a:xfrm>
          </p:grpSpPr>
          <p:sp>
            <p:nvSpPr>
              <p:cNvPr id="3873" name="Google Shape;3873;p27"/>
              <p:cNvSpPr/>
              <p:nvPr/>
            </p:nvSpPr>
            <p:spPr>
              <a:xfrm flipH="1">
                <a:off x="6600750" y="3901663"/>
                <a:ext cx="93275" cy="101025"/>
              </a:xfrm>
              <a:custGeom>
                <a:avLst/>
                <a:gdLst/>
                <a:ahLst/>
                <a:cxnLst/>
                <a:rect l="l" t="t" r="r" b="b"/>
                <a:pathLst>
                  <a:path w="3731" h="4041" extrusionOk="0">
                    <a:moveTo>
                      <a:pt x="2210" y="1606"/>
                    </a:moveTo>
                    <a:lnTo>
                      <a:pt x="2210" y="1606"/>
                    </a:lnTo>
                    <a:cubicBezTo>
                      <a:pt x="2221" y="1639"/>
                      <a:pt x="2221" y="1672"/>
                      <a:pt x="2232" y="1694"/>
                    </a:cubicBezTo>
                    <a:cubicBezTo>
                      <a:pt x="2232" y="1694"/>
                      <a:pt x="2221" y="1694"/>
                      <a:pt x="2221" y="1704"/>
                    </a:cubicBezTo>
                    <a:lnTo>
                      <a:pt x="2210" y="1606"/>
                    </a:lnTo>
                    <a:close/>
                    <a:moveTo>
                      <a:pt x="1856" y="0"/>
                    </a:moveTo>
                    <a:cubicBezTo>
                      <a:pt x="1831" y="0"/>
                      <a:pt x="1806" y="6"/>
                      <a:pt x="1783" y="20"/>
                    </a:cubicBezTo>
                    <a:cubicBezTo>
                      <a:pt x="1761" y="42"/>
                      <a:pt x="1750" y="64"/>
                      <a:pt x="1740" y="97"/>
                    </a:cubicBezTo>
                    <a:cubicBezTo>
                      <a:pt x="1729" y="119"/>
                      <a:pt x="1740" y="140"/>
                      <a:pt x="1750" y="162"/>
                    </a:cubicBezTo>
                    <a:cubicBezTo>
                      <a:pt x="1761" y="173"/>
                      <a:pt x="1772" y="184"/>
                      <a:pt x="1794" y="184"/>
                    </a:cubicBezTo>
                    <a:lnTo>
                      <a:pt x="1794" y="195"/>
                    </a:lnTo>
                    <a:lnTo>
                      <a:pt x="1772" y="195"/>
                    </a:lnTo>
                    <a:cubicBezTo>
                      <a:pt x="1718" y="326"/>
                      <a:pt x="1663" y="447"/>
                      <a:pt x="1608" y="578"/>
                    </a:cubicBezTo>
                    <a:cubicBezTo>
                      <a:pt x="1608" y="742"/>
                      <a:pt x="1597" y="917"/>
                      <a:pt x="1565" y="1081"/>
                    </a:cubicBezTo>
                    <a:cubicBezTo>
                      <a:pt x="1521" y="1169"/>
                      <a:pt x="1488" y="1267"/>
                      <a:pt x="1477" y="1365"/>
                    </a:cubicBezTo>
                    <a:cubicBezTo>
                      <a:pt x="1455" y="1420"/>
                      <a:pt x="1422" y="1497"/>
                      <a:pt x="1411" y="1529"/>
                    </a:cubicBezTo>
                    <a:cubicBezTo>
                      <a:pt x="1422" y="1551"/>
                      <a:pt x="1422" y="1573"/>
                      <a:pt x="1411" y="1595"/>
                    </a:cubicBezTo>
                    <a:cubicBezTo>
                      <a:pt x="1411" y="1606"/>
                      <a:pt x="1411" y="1639"/>
                      <a:pt x="1400" y="1661"/>
                    </a:cubicBezTo>
                    <a:cubicBezTo>
                      <a:pt x="1390" y="1704"/>
                      <a:pt x="1390" y="1737"/>
                      <a:pt x="1390" y="1759"/>
                    </a:cubicBezTo>
                    <a:cubicBezTo>
                      <a:pt x="1390" y="1759"/>
                      <a:pt x="1400" y="1748"/>
                      <a:pt x="1411" y="1737"/>
                    </a:cubicBezTo>
                    <a:lnTo>
                      <a:pt x="1411" y="1737"/>
                    </a:lnTo>
                    <a:lnTo>
                      <a:pt x="1379" y="1781"/>
                    </a:lnTo>
                    <a:cubicBezTo>
                      <a:pt x="1379" y="1781"/>
                      <a:pt x="1379" y="1770"/>
                      <a:pt x="1379" y="1759"/>
                    </a:cubicBezTo>
                    <a:cubicBezTo>
                      <a:pt x="1357" y="1781"/>
                      <a:pt x="1335" y="1803"/>
                      <a:pt x="1324" y="1825"/>
                    </a:cubicBezTo>
                    <a:lnTo>
                      <a:pt x="1346" y="1825"/>
                    </a:lnTo>
                    <a:lnTo>
                      <a:pt x="1324" y="1836"/>
                    </a:lnTo>
                    <a:lnTo>
                      <a:pt x="1280" y="1836"/>
                    </a:lnTo>
                    <a:cubicBezTo>
                      <a:pt x="1127" y="1847"/>
                      <a:pt x="985" y="1890"/>
                      <a:pt x="843" y="1945"/>
                    </a:cubicBezTo>
                    <a:cubicBezTo>
                      <a:pt x="833" y="1943"/>
                      <a:pt x="823" y="1942"/>
                      <a:pt x="812" y="1942"/>
                    </a:cubicBezTo>
                    <a:cubicBezTo>
                      <a:pt x="725" y="1942"/>
                      <a:pt x="604" y="2011"/>
                      <a:pt x="449" y="2011"/>
                    </a:cubicBezTo>
                    <a:cubicBezTo>
                      <a:pt x="401" y="1995"/>
                      <a:pt x="353" y="1985"/>
                      <a:pt x="300" y="1985"/>
                    </a:cubicBezTo>
                    <a:cubicBezTo>
                      <a:pt x="281" y="1985"/>
                      <a:pt x="262" y="1986"/>
                      <a:pt x="241" y="1989"/>
                    </a:cubicBezTo>
                    <a:cubicBezTo>
                      <a:pt x="197" y="2000"/>
                      <a:pt x="165" y="2011"/>
                      <a:pt x="121" y="2022"/>
                    </a:cubicBezTo>
                    <a:cubicBezTo>
                      <a:pt x="77" y="2044"/>
                      <a:pt x="44" y="2065"/>
                      <a:pt x="22" y="2109"/>
                    </a:cubicBezTo>
                    <a:cubicBezTo>
                      <a:pt x="11" y="2142"/>
                      <a:pt x="0" y="2175"/>
                      <a:pt x="11" y="2218"/>
                    </a:cubicBezTo>
                    <a:cubicBezTo>
                      <a:pt x="22" y="2251"/>
                      <a:pt x="44" y="2284"/>
                      <a:pt x="66" y="2306"/>
                    </a:cubicBezTo>
                    <a:cubicBezTo>
                      <a:pt x="99" y="2328"/>
                      <a:pt x="143" y="2350"/>
                      <a:pt x="186" y="2361"/>
                    </a:cubicBezTo>
                    <a:lnTo>
                      <a:pt x="274" y="2383"/>
                    </a:lnTo>
                    <a:cubicBezTo>
                      <a:pt x="449" y="2393"/>
                      <a:pt x="613" y="2404"/>
                      <a:pt x="777" y="2404"/>
                    </a:cubicBezTo>
                    <a:cubicBezTo>
                      <a:pt x="865" y="2415"/>
                      <a:pt x="963" y="2426"/>
                      <a:pt x="1050" y="2448"/>
                    </a:cubicBezTo>
                    <a:lnTo>
                      <a:pt x="1182" y="2481"/>
                    </a:lnTo>
                    <a:lnTo>
                      <a:pt x="1247" y="2503"/>
                    </a:lnTo>
                    <a:lnTo>
                      <a:pt x="1302" y="2503"/>
                    </a:lnTo>
                    <a:cubicBezTo>
                      <a:pt x="1302" y="2514"/>
                      <a:pt x="1313" y="2514"/>
                      <a:pt x="1313" y="2525"/>
                    </a:cubicBezTo>
                    <a:lnTo>
                      <a:pt x="1313" y="2547"/>
                    </a:lnTo>
                    <a:lnTo>
                      <a:pt x="1313" y="2623"/>
                    </a:lnTo>
                    <a:cubicBezTo>
                      <a:pt x="1313" y="2689"/>
                      <a:pt x="1324" y="2754"/>
                      <a:pt x="1346" y="2809"/>
                    </a:cubicBezTo>
                    <a:cubicBezTo>
                      <a:pt x="1335" y="2897"/>
                      <a:pt x="1346" y="2962"/>
                      <a:pt x="1346" y="3050"/>
                    </a:cubicBezTo>
                    <a:cubicBezTo>
                      <a:pt x="1400" y="3159"/>
                      <a:pt x="1422" y="3279"/>
                      <a:pt x="1433" y="3400"/>
                    </a:cubicBezTo>
                    <a:cubicBezTo>
                      <a:pt x="1477" y="3553"/>
                      <a:pt x="1532" y="3695"/>
                      <a:pt x="1586" y="3826"/>
                    </a:cubicBezTo>
                    <a:lnTo>
                      <a:pt x="1630" y="3925"/>
                    </a:lnTo>
                    <a:lnTo>
                      <a:pt x="1641" y="3968"/>
                    </a:lnTo>
                    <a:cubicBezTo>
                      <a:pt x="1652" y="3979"/>
                      <a:pt x="1663" y="3990"/>
                      <a:pt x="1674" y="4001"/>
                    </a:cubicBezTo>
                    <a:cubicBezTo>
                      <a:pt x="1701" y="4028"/>
                      <a:pt x="1734" y="4040"/>
                      <a:pt x="1768" y="4040"/>
                    </a:cubicBezTo>
                    <a:cubicBezTo>
                      <a:pt x="1817" y="4040"/>
                      <a:pt x="1867" y="4014"/>
                      <a:pt x="1893" y="3968"/>
                    </a:cubicBezTo>
                    <a:cubicBezTo>
                      <a:pt x="1893" y="3947"/>
                      <a:pt x="1904" y="3925"/>
                      <a:pt x="1904" y="3903"/>
                    </a:cubicBezTo>
                    <a:cubicBezTo>
                      <a:pt x="1904" y="3881"/>
                      <a:pt x="1915" y="3859"/>
                      <a:pt x="1925" y="3837"/>
                    </a:cubicBezTo>
                    <a:cubicBezTo>
                      <a:pt x="1980" y="3804"/>
                      <a:pt x="1991" y="3673"/>
                      <a:pt x="2035" y="3586"/>
                    </a:cubicBezTo>
                    <a:cubicBezTo>
                      <a:pt x="2057" y="3520"/>
                      <a:pt x="2090" y="3509"/>
                      <a:pt x="2111" y="3433"/>
                    </a:cubicBezTo>
                    <a:cubicBezTo>
                      <a:pt x="2144" y="3323"/>
                      <a:pt x="2166" y="3225"/>
                      <a:pt x="2166" y="3115"/>
                    </a:cubicBezTo>
                    <a:cubicBezTo>
                      <a:pt x="2221" y="2995"/>
                      <a:pt x="2243" y="2864"/>
                      <a:pt x="2254" y="2733"/>
                    </a:cubicBezTo>
                    <a:cubicBezTo>
                      <a:pt x="2254" y="2689"/>
                      <a:pt x="2265" y="2656"/>
                      <a:pt x="2275" y="2612"/>
                    </a:cubicBezTo>
                    <a:lnTo>
                      <a:pt x="2275" y="2601"/>
                    </a:lnTo>
                    <a:lnTo>
                      <a:pt x="2275" y="2590"/>
                    </a:lnTo>
                    <a:lnTo>
                      <a:pt x="2286" y="2590"/>
                    </a:lnTo>
                    <a:cubicBezTo>
                      <a:pt x="2374" y="2568"/>
                      <a:pt x="2472" y="2547"/>
                      <a:pt x="2560" y="2536"/>
                    </a:cubicBezTo>
                    <a:cubicBezTo>
                      <a:pt x="2833" y="2514"/>
                      <a:pt x="3107" y="2492"/>
                      <a:pt x="3380" y="2448"/>
                    </a:cubicBezTo>
                    <a:cubicBezTo>
                      <a:pt x="3424" y="2426"/>
                      <a:pt x="3479" y="2404"/>
                      <a:pt x="3544" y="2383"/>
                    </a:cubicBezTo>
                    <a:cubicBezTo>
                      <a:pt x="3577" y="2372"/>
                      <a:pt x="3610" y="2361"/>
                      <a:pt x="3643" y="2339"/>
                    </a:cubicBezTo>
                    <a:cubicBezTo>
                      <a:pt x="3686" y="2317"/>
                      <a:pt x="3719" y="2273"/>
                      <a:pt x="3730" y="2218"/>
                    </a:cubicBezTo>
                    <a:cubicBezTo>
                      <a:pt x="3730" y="2175"/>
                      <a:pt x="3730" y="2131"/>
                      <a:pt x="3708" y="2098"/>
                    </a:cubicBezTo>
                    <a:cubicBezTo>
                      <a:pt x="3686" y="2054"/>
                      <a:pt x="3643" y="2033"/>
                      <a:pt x="3610" y="2011"/>
                    </a:cubicBezTo>
                    <a:lnTo>
                      <a:pt x="3500" y="2011"/>
                    </a:lnTo>
                    <a:lnTo>
                      <a:pt x="3413" y="2000"/>
                    </a:lnTo>
                    <a:cubicBezTo>
                      <a:pt x="3347" y="1989"/>
                      <a:pt x="3282" y="1978"/>
                      <a:pt x="3227" y="1978"/>
                    </a:cubicBezTo>
                    <a:cubicBezTo>
                      <a:pt x="3139" y="1945"/>
                      <a:pt x="3041" y="1923"/>
                      <a:pt x="2943" y="1901"/>
                    </a:cubicBezTo>
                    <a:cubicBezTo>
                      <a:pt x="2768" y="1836"/>
                      <a:pt x="2593" y="1726"/>
                      <a:pt x="2374" y="1650"/>
                    </a:cubicBezTo>
                    <a:lnTo>
                      <a:pt x="2374" y="1650"/>
                    </a:lnTo>
                    <a:cubicBezTo>
                      <a:pt x="2374" y="1657"/>
                      <a:pt x="2379" y="1669"/>
                      <a:pt x="2382" y="1679"/>
                    </a:cubicBezTo>
                    <a:lnTo>
                      <a:pt x="2382" y="1679"/>
                    </a:lnTo>
                    <a:cubicBezTo>
                      <a:pt x="2374" y="1669"/>
                      <a:pt x="2373" y="1660"/>
                      <a:pt x="2363" y="1650"/>
                    </a:cubicBezTo>
                    <a:cubicBezTo>
                      <a:pt x="2360" y="1647"/>
                      <a:pt x="2355" y="1644"/>
                      <a:pt x="2350" y="1642"/>
                    </a:cubicBezTo>
                    <a:lnTo>
                      <a:pt x="2350" y="1642"/>
                    </a:lnTo>
                    <a:lnTo>
                      <a:pt x="2374" y="1650"/>
                    </a:lnTo>
                    <a:cubicBezTo>
                      <a:pt x="2374" y="1639"/>
                      <a:pt x="2374" y="1628"/>
                      <a:pt x="2374" y="1617"/>
                    </a:cubicBezTo>
                    <a:cubicBezTo>
                      <a:pt x="2352" y="1551"/>
                      <a:pt x="2341" y="1497"/>
                      <a:pt x="2319" y="1442"/>
                    </a:cubicBezTo>
                    <a:cubicBezTo>
                      <a:pt x="2286" y="1333"/>
                      <a:pt x="2243" y="1223"/>
                      <a:pt x="2221" y="1125"/>
                    </a:cubicBezTo>
                    <a:cubicBezTo>
                      <a:pt x="2221" y="1092"/>
                      <a:pt x="2221" y="1048"/>
                      <a:pt x="2221" y="1015"/>
                    </a:cubicBezTo>
                    <a:cubicBezTo>
                      <a:pt x="2177" y="873"/>
                      <a:pt x="2133" y="720"/>
                      <a:pt x="2111" y="567"/>
                    </a:cubicBezTo>
                    <a:cubicBezTo>
                      <a:pt x="2100" y="479"/>
                      <a:pt x="2079" y="392"/>
                      <a:pt x="2068" y="304"/>
                    </a:cubicBezTo>
                    <a:lnTo>
                      <a:pt x="2046" y="173"/>
                    </a:lnTo>
                    <a:cubicBezTo>
                      <a:pt x="2046" y="151"/>
                      <a:pt x="2035" y="129"/>
                      <a:pt x="2024" y="108"/>
                    </a:cubicBezTo>
                    <a:cubicBezTo>
                      <a:pt x="2013" y="75"/>
                      <a:pt x="1991" y="53"/>
                      <a:pt x="1958" y="31"/>
                    </a:cubicBezTo>
                    <a:cubicBezTo>
                      <a:pt x="1926" y="12"/>
                      <a:pt x="1891" y="0"/>
                      <a:pt x="1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4" name="Google Shape;3874;p27"/>
              <p:cNvSpPr/>
              <p:nvPr/>
            </p:nvSpPr>
            <p:spPr>
              <a:xfrm flipH="1">
                <a:off x="6291463" y="5040625"/>
                <a:ext cx="27175" cy="2247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899" extrusionOk="0">
                    <a:moveTo>
                      <a:pt x="498" y="0"/>
                    </a:moveTo>
                    <a:cubicBezTo>
                      <a:pt x="234" y="0"/>
                      <a:pt x="1" y="235"/>
                      <a:pt x="58" y="531"/>
                    </a:cubicBezTo>
                    <a:cubicBezTo>
                      <a:pt x="97" y="745"/>
                      <a:pt x="292" y="899"/>
                      <a:pt x="505" y="899"/>
                    </a:cubicBezTo>
                    <a:cubicBezTo>
                      <a:pt x="531" y="899"/>
                      <a:pt x="557" y="897"/>
                      <a:pt x="583" y="892"/>
                    </a:cubicBezTo>
                    <a:cubicBezTo>
                      <a:pt x="977" y="815"/>
                      <a:pt x="1086" y="301"/>
                      <a:pt x="758" y="82"/>
                    </a:cubicBezTo>
                    <a:cubicBezTo>
                      <a:pt x="674" y="26"/>
                      <a:pt x="584" y="0"/>
                      <a:pt x="4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5" name="Google Shape;3875;p27"/>
              <p:cNvSpPr/>
              <p:nvPr/>
            </p:nvSpPr>
            <p:spPr>
              <a:xfrm flipH="1">
                <a:off x="6345150" y="3971113"/>
                <a:ext cx="72200" cy="56050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2242" extrusionOk="0">
                    <a:moveTo>
                      <a:pt x="1429" y="0"/>
                    </a:moveTo>
                    <a:cubicBezTo>
                      <a:pt x="578" y="0"/>
                      <a:pt x="0" y="967"/>
                      <a:pt x="503" y="1730"/>
                    </a:cubicBezTo>
                    <a:cubicBezTo>
                      <a:pt x="718" y="2063"/>
                      <a:pt x="1078" y="2242"/>
                      <a:pt x="1444" y="2242"/>
                    </a:cubicBezTo>
                    <a:cubicBezTo>
                      <a:pt x="1655" y="2242"/>
                      <a:pt x="1868" y="2182"/>
                      <a:pt x="2056" y="2058"/>
                    </a:cubicBezTo>
                    <a:cubicBezTo>
                      <a:pt x="2887" y="1511"/>
                      <a:pt x="2646" y="232"/>
                      <a:pt x="1662" y="24"/>
                    </a:cubicBezTo>
                    <a:cubicBezTo>
                      <a:pt x="1583" y="8"/>
                      <a:pt x="1505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6" name="Google Shape;3876;p27"/>
              <p:cNvSpPr/>
              <p:nvPr/>
            </p:nvSpPr>
            <p:spPr>
              <a:xfrm rot="10800000" flipH="1">
                <a:off x="6665800" y="4654800"/>
                <a:ext cx="38025" cy="383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32" extrusionOk="0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77" name="Google Shape;3877;p27"/>
              <p:cNvGrpSpPr/>
              <p:nvPr/>
            </p:nvGrpSpPr>
            <p:grpSpPr>
              <a:xfrm rot="10800000" flipH="1">
                <a:off x="6766613" y="4756875"/>
                <a:ext cx="162450" cy="154525"/>
                <a:chOff x="8676550" y="247000"/>
                <a:chExt cx="162450" cy="154525"/>
              </a:xfrm>
            </p:grpSpPr>
            <p:sp>
              <p:nvSpPr>
                <p:cNvPr id="3878" name="Google Shape;3878;p27"/>
                <p:cNvSpPr/>
                <p:nvPr/>
              </p:nvSpPr>
              <p:spPr>
                <a:xfrm>
                  <a:off x="8820925" y="364150"/>
                  <a:ext cx="850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3" extrusionOk="0">
                      <a:moveTo>
                        <a:pt x="0" y="1"/>
                      </a:moveTo>
                      <a:lnTo>
                        <a:pt x="22" y="2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9" name="Google Shape;3879;p27"/>
                <p:cNvSpPr/>
                <p:nvPr/>
              </p:nvSpPr>
              <p:spPr>
                <a:xfrm>
                  <a:off x="8676550" y="247000"/>
                  <a:ext cx="162450" cy="15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8" h="6181" extrusionOk="0">
                      <a:moveTo>
                        <a:pt x="3600" y="540"/>
                      </a:moveTo>
                      <a:cubicBezTo>
                        <a:pt x="3695" y="540"/>
                        <a:pt x="3789" y="544"/>
                        <a:pt x="3883" y="552"/>
                      </a:cubicBezTo>
                      <a:cubicBezTo>
                        <a:pt x="3982" y="563"/>
                        <a:pt x="4091" y="596"/>
                        <a:pt x="4179" y="629"/>
                      </a:cubicBezTo>
                      <a:cubicBezTo>
                        <a:pt x="4343" y="673"/>
                        <a:pt x="4463" y="738"/>
                        <a:pt x="4616" y="782"/>
                      </a:cubicBezTo>
                      <a:cubicBezTo>
                        <a:pt x="4758" y="826"/>
                        <a:pt x="4889" y="891"/>
                        <a:pt x="4999" y="990"/>
                      </a:cubicBezTo>
                      <a:cubicBezTo>
                        <a:pt x="5207" y="1154"/>
                        <a:pt x="5393" y="1351"/>
                        <a:pt x="5546" y="1581"/>
                      </a:cubicBezTo>
                      <a:cubicBezTo>
                        <a:pt x="5775" y="1941"/>
                        <a:pt x="5918" y="2357"/>
                        <a:pt x="5961" y="2795"/>
                      </a:cubicBezTo>
                      <a:cubicBezTo>
                        <a:pt x="5961" y="2860"/>
                        <a:pt x="5961" y="2926"/>
                        <a:pt x="5961" y="2991"/>
                      </a:cubicBezTo>
                      <a:lnTo>
                        <a:pt x="5961" y="3090"/>
                      </a:lnTo>
                      <a:lnTo>
                        <a:pt x="5961" y="3177"/>
                      </a:lnTo>
                      <a:cubicBezTo>
                        <a:pt x="5961" y="3309"/>
                        <a:pt x="5929" y="3429"/>
                        <a:pt x="5874" y="3538"/>
                      </a:cubicBezTo>
                      <a:cubicBezTo>
                        <a:pt x="5808" y="3659"/>
                        <a:pt x="5732" y="3790"/>
                        <a:pt x="5644" y="3954"/>
                      </a:cubicBezTo>
                      <a:lnTo>
                        <a:pt x="5666" y="3932"/>
                      </a:lnTo>
                      <a:cubicBezTo>
                        <a:pt x="5699" y="3910"/>
                        <a:pt x="5721" y="3899"/>
                        <a:pt x="5743" y="3877"/>
                      </a:cubicBezTo>
                      <a:cubicBezTo>
                        <a:pt x="5808" y="3812"/>
                        <a:pt x="5863" y="3746"/>
                        <a:pt x="5907" y="3670"/>
                      </a:cubicBezTo>
                      <a:cubicBezTo>
                        <a:pt x="5950" y="3615"/>
                        <a:pt x="5983" y="3549"/>
                        <a:pt x="6005" y="3473"/>
                      </a:cubicBezTo>
                      <a:cubicBezTo>
                        <a:pt x="6016" y="3451"/>
                        <a:pt x="6027" y="3451"/>
                        <a:pt x="6038" y="3429"/>
                      </a:cubicBezTo>
                      <a:cubicBezTo>
                        <a:pt x="6060" y="3429"/>
                        <a:pt x="6093" y="3429"/>
                        <a:pt x="6125" y="3407"/>
                      </a:cubicBezTo>
                      <a:lnTo>
                        <a:pt x="6169" y="3407"/>
                      </a:lnTo>
                      <a:cubicBezTo>
                        <a:pt x="6172" y="3402"/>
                        <a:pt x="6174" y="3401"/>
                        <a:pt x="6178" y="3401"/>
                      </a:cubicBezTo>
                      <a:cubicBezTo>
                        <a:pt x="6185" y="3401"/>
                        <a:pt x="6193" y="3409"/>
                        <a:pt x="6201" y="3409"/>
                      </a:cubicBezTo>
                      <a:cubicBezTo>
                        <a:pt x="6206" y="3409"/>
                        <a:pt x="6210" y="3406"/>
                        <a:pt x="6213" y="3396"/>
                      </a:cubicBezTo>
                      <a:cubicBezTo>
                        <a:pt x="6235" y="3440"/>
                        <a:pt x="6246" y="3462"/>
                        <a:pt x="6257" y="3495"/>
                      </a:cubicBezTo>
                      <a:cubicBezTo>
                        <a:pt x="6213" y="3604"/>
                        <a:pt x="6147" y="3702"/>
                        <a:pt x="6060" y="3790"/>
                      </a:cubicBezTo>
                      <a:cubicBezTo>
                        <a:pt x="5994" y="3855"/>
                        <a:pt x="5929" y="3932"/>
                        <a:pt x="5863" y="3987"/>
                      </a:cubicBezTo>
                      <a:cubicBezTo>
                        <a:pt x="5830" y="4009"/>
                        <a:pt x="5808" y="4030"/>
                        <a:pt x="5786" y="4041"/>
                      </a:cubicBezTo>
                      <a:cubicBezTo>
                        <a:pt x="5754" y="4063"/>
                        <a:pt x="5721" y="4107"/>
                        <a:pt x="5677" y="4129"/>
                      </a:cubicBezTo>
                      <a:cubicBezTo>
                        <a:pt x="5633" y="4162"/>
                        <a:pt x="5633" y="4151"/>
                        <a:pt x="5611" y="4162"/>
                      </a:cubicBezTo>
                      <a:lnTo>
                        <a:pt x="5568" y="4184"/>
                      </a:lnTo>
                      <a:cubicBezTo>
                        <a:pt x="5546" y="4249"/>
                        <a:pt x="5535" y="4315"/>
                        <a:pt x="5535" y="4380"/>
                      </a:cubicBezTo>
                      <a:cubicBezTo>
                        <a:pt x="5535" y="4457"/>
                        <a:pt x="5546" y="4534"/>
                        <a:pt x="5568" y="4610"/>
                      </a:cubicBezTo>
                      <a:cubicBezTo>
                        <a:pt x="5548" y="4605"/>
                        <a:pt x="5528" y="4602"/>
                        <a:pt x="5508" y="4602"/>
                      </a:cubicBezTo>
                      <a:cubicBezTo>
                        <a:pt x="5452" y="4602"/>
                        <a:pt x="5398" y="4624"/>
                        <a:pt x="5349" y="4665"/>
                      </a:cubicBezTo>
                      <a:cubicBezTo>
                        <a:pt x="5283" y="4720"/>
                        <a:pt x="5218" y="4763"/>
                        <a:pt x="5152" y="4807"/>
                      </a:cubicBezTo>
                      <a:cubicBezTo>
                        <a:pt x="5086" y="4851"/>
                        <a:pt x="4999" y="4938"/>
                        <a:pt x="4933" y="4982"/>
                      </a:cubicBezTo>
                      <a:cubicBezTo>
                        <a:pt x="4824" y="5070"/>
                        <a:pt x="4693" y="5146"/>
                        <a:pt x="4572" y="5223"/>
                      </a:cubicBezTo>
                      <a:cubicBezTo>
                        <a:pt x="4200" y="5420"/>
                        <a:pt x="3807" y="5551"/>
                        <a:pt x="3402" y="5616"/>
                      </a:cubicBezTo>
                      <a:cubicBezTo>
                        <a:pt x="3271" y="5638"/>
                        <a:pt x="3140" y="5649"/>
                        <a:pt x="3008" y="5649"/>
                      </a:cubicBezTo>
                      <a:lnTo>
                        <a:pt x="2965" y="5649"/>
                      </a:lnTo>
                      <a:cubicBezTo>
                        <a:pt x="2779" y="5649"/>
                        <a:pt x="2604" y="5638"/>
                        <a:pt x="2418" y="5616"/>
                      </a:cubicBezTo>
                      <a:lnTo>
                        <a:pt x="2210" y="5573"/>
                      </a:lnTo>
                      <a:cubicBezTo>
                        <a:pt x="2155" y="5562"/>
                        <a:pt x="2100" y="5551"/>
                        <a:pt x="2057" y="5529"/>
                      </a:cubicBezTo>
                      <a:cubicBezTo>
                        <a:pt x="2024" y="5518"/>
                        <a:pt x="1805" y="5452"/>
                        <a:pt x="1772" y="5441"/>
                      </a:cubicBezTo>
                      <a:cubicBezTo>
                        <a:pt x="1641" y="5387"/>
                        <a:pt x="1521" y="5321"/>
                        <a:pt x="1411" y="5255"/>
                      </a:cubicBezTo>
                      <a:cubicBezTo>
                        <a:pt x="1335" y="5212"/>
                        <a:pt x="1269" y="5146"/>
                        <a:pt x="1204" y="5080"/>
                      </a:cubicBezTo>
                      <a:cubicBezTo>
                        <a:pt x="1149" y="5026"/>
                        <a:pt x="1072" y="4938"/>
                        <a:pt x="996" y="4840"/>
                      </a:cubicBezTo>
                      <a:cubicBezTo>
                        <a:pt x="919" y="4752"/>
                        <a:pt x="843" y="4643"/>
                        <a:pt x="799" y="4577"/>
                      </a:cubicBezTo>
                      <a:cubicBezTo>
                        <a:pt x="755" y="4523"/>
                        <a:pt x="722" y="4468"/>
                        <a:pt x="690" y="4413"/>
                      </a:cubicBezTo>
                      <a:cubicBezTo>
                        <a:pt x="690" y="4402"/>
                        <a:pt x="690" y="4391"/>
                        <a:pt x="690" y="4380"/>
                      </a:cubicBezTo>
                      <a:cubicBezTo>
                        <a:pt x="668" y="4337"/>
                        <a:pt x="646" y="4293"/>
                        <a:pt x="624" y="4249"/>
                      </a:cubicBezTo>
                      <a:cubicBezTo>
                        <a:pt x="416" y="3680"/>
                        <a:pt x="383" y="3068"/>
                        <a:pt x="515" y="2488"/>
                      </a:cubicBezTo>
                      <a:cubicBezTo>
                        <a:pt x="525" y="2445"/>
                        <a:pt x="525" y="2412"/>
                        <a:pt x="536" y="2379"/>
                      </a:cubicBezTo>
                      <a:cubicBezTo>
                        <a:pt x="529" y="2379"/>
                        <a:pt x="522" y="2369"/>
                        <a:pt x="515" y="2369"/>
                      </a:cubicBezTo>
                      <a:cubicBezTo>
                        <a:pt x="511" y="2369"/>
                        <a:pt x="507" y="2372"/>
                        <a:pt x="504" y="2379"/>
                      </a:cubicBezTo>
                      <a:cubicBezTo>
                        <a:pt x="493" y="2335"/>
                        <a:pt x="493" y="2313"/>
                        <a:pt x="482" y="2270"/>
                      </a:cubicBezTo>
                      <a:cubicBezTo>
                        <a:pt x="525" y="2193"/>
                        <a:pt x="591" y="2127"/>
                        <a:pt x="668" y="2073"/>
                      </a:cubicBezTo>
                      <a:cubicBezTo>
                        <a:pt x="711" y="2018"/>
                        <a:pt x="766" y="1963"/>
                        <a:pt x="821" y="1909"/>
                      </a:cubicBezTo>
                      <a:cubicBezTo>
                        <a:pt x="832" y="1898"/>
                        <a:pt x="854" y="1876"/>
                        <a:pt x="875" y="1865"/>
                      </a:cubicBezTo>
                      <a:cubicBezTo>
                        <a:pt x="897" y="1843"/>
                        <a:pt x="919" y="1810"/>
                        <a:pt x="952" y="1777"/>
                      </a:cubicBezTo>
                      <a:cubicBezTo>
                        <a:pt x="974" y="1756"/>
                        <a:pt x="985" y="1756"/>
                        <a:pt x="996" y="1745"/>
                      </a:cubicBezTo>
                      <a:cubicBezTo>
                        <a:pt x="1040" y="1712"/>
                        <a:pt x="1072" y="1668"/>
                        <a:pt x="1116" y="1635"/>
                      </a:cubicBezTo>
                      <a:cubicBezTo>
                        <a:pt x="1160" y="1602"/>
                        <a:pt x="1204" y="1570"/>
                        <a:pt x="1236" y="1548"/>
                      </a:cubicBezTo>
                      <a:lnTo>
                        <a:pt x="1280" y="1515"/>
                      </a:lnTo>
                      <a:cubicBezTo>
                        <a:pt x="1368" y="1416"/>
                        <a:pt x="1455" y="1307"/>
                        <a:pt x="1565" y="1220"/>
                      </a:cubicBezTo>
                      <a:cubicBezTo>
                        <a:pt x="1619" y="1165"/>
                        <a:pt x="1663" y="1121"/>
                        <a:pt x="1718" y="1077"/>
                      </a:cubicBezTo>
                      <a:cubicBezTo>
                        <a:pt x="1750" y="1056"/>
                        <a:pt x="1783" y="1045"/>
                        <a:pt x="1816" y="1023"/>
                      </a:cubicBezTo>
                      <a:cubicBezTo>
                        <a:pt x="1860" y="1001"/>
                        <a:pt x="1904" y="979"/>
                        <a:pt x="1947" y="957"/>
                      </a:cubicBezTo>
                      <a:cubicBezTo>
                        <a:pt x="2046" y="924"/>
                        <a:pt x="2221" y="859"/>
                        <a:pt x="2308" y="826"/>
                      </a:cubicBezTo>
                      <a:cubicBezTo>
                        <a:pt x="2440" y="760"/>
                        <a:pt x="2582" y="716"/>
                        <a:pt x="2724" y="662"/>
                      </a:cubicBezTo>
                      <a:cubicBezTo>
                        <a:pt x="3013" y="579"/>
                        <a:pt x="3308" y="540"/>
                        <a:pt x="3600" y="540"/>
                      </a:cubicBezTo>
                      <a:close/>
                      <a:moveTo>
                        <a:pt x="3589" y="1"/>
                      </a:moveTo>
                      <a:cubicBezTo>
                        <a:pt x="3337" y="1"/>
                        <a:pt x="3087" y="32"/>
                        <a:pt x="2844" y="93"/>
                      </a:cubicBezTo>
                      <a:cubicBezTo>
                        <a:pt x="2571" y="159"/>
                        <a:pt x="2308" y="235"/>
                        <a:pt x="2057" y="345"/>
                      </a:cubicBezTo>
                      <a:cubicBezTo>
                        <a:pt x="1936" y="399"/>
                        <a:pt x="1805" y="454"/>
                        <a:pt x="1685" y="520"/>
                      </a:cubicBezTo>
                      <a:cubicBezTo>
                        <a:pt x="1619" y="563"/>
                        <a:pt x="1554" y="596"/>
                        <a:pt x="1488" y="640"/>
                      </a:cubicBezTo>
                      <a:cubicBezTo>
                        <a:pt x="1422" y="684"/>
                        <a:pt x="1368" y="727"/>
                        <a:pt x="1302" y="771"/>
                      </a:cubicBezTo>
                      <a:cubicBezTo>
                        <a:pt x="1105" y="979"/>
                        <a:pt x="908" y="1187"/>
                        <a:pt x="744" y="1416"/>
                      </a:cubicBezTo>
                      <a:cubicBezTo>
                        <a:pt x="657" y="1515"/>
                        <a:pt x="580" y="1602"/>
                        <a:pt x="482" y="1679"/>
                      </a:cubicBezTo>
                      <a:cubicBezTo>
                        <a:pt x="471" y="1701"/>
                        <a:pt x="449" y="1712"/>
                        <a:pt x="427" y="1734"/>
                      </a:cubicBezTo>
                      <a:lnTo>
                        <a:pt x="405" y="1745"/>
                      </a:lnTo>
                      <a:lnTo>
                        <a:pt x="394" y="1745"/>
                      </a:lnTo>
                      <a:lnTo>
                        <a:pt x="372" y="1756"/>
                      </a:lnTo>
                      <a:lnTo>
                        <a:pt x="296" y="1799"/>
                      </a:lnTo>
                      <a:lnTo>
                        <a:pt x="263" y="1821"/>
                      </a:lnTo>
                      <a:cubicBezTo>
                        <a:pt x="252" y="1821"/>
                        <a:pt x="241" y="1832"/>
                        <a:pt x="241" y="1832"/>
                      </a:cubicBezTo>
                      <a:lnTo>
                        <a:pt x="230" y="1854"/>
                      </a:lnTo>
                      <a:lnTo>
                        <a:pt x="208" y="1941"/>
                      </a:lnTo>
                      <a:lnTo>
                        <a:pt x="186" y="2029"/>
                      </a:lnTo>
                      <a:lnTo>
                        <a:pt x="165" y="2073"/>
                      </a:lnTo>
                      <a:lnTo>
                        <a:pt x="165" y="2095"/>
                      </a:lnTo>
                      <a:cubicBezTo>
                        <a:pt x="88" y="2390"/>
                        <a:pt x="33" y="2696"/>
                        <a:pt x="22" y="2991"/>
                      </a:cubicBezTo>
                      <a:cubicBezTo>
                        <a:pt x="0" y="3374"/>
                        <a:pt x="33" y="3757"/>
                        <a:pt x="121" y="4129"/>
                      </a:cubicBezTo>
                      <a:cubicBezTo>
                        <a:pt x="110" y="4173"/>
                        <a:pt x="110" y="4195"/>
                        <a:pt x="121" y="4216"/>
                      </a:cubicBezTo>
                      <a:cubicBezTo>
                        <a:pt x="165" y="4424"/>
                        <a:pt x="252" y="4610"/>
                        <a:pt x="361" y="4785"/>
                      </a:cubicBezTo>
                      <a:cubicBezTo>
                        <a:pt x="547" y="5124"/>
                        <a:pt x="810" y="5430"/>
                        <a:pt x="1116" y="5660"/>
                      </a:cubicBezTo>
                      <a:cubicBezTo>
                        <a:pt x="1466" y="5912"/>
                        <a:pt x="1860" y="6065"/>
                        <a:pt x="2275" y="6130"/>
                      </a:cubicBezTo>
                      <a:cubicBezTo>
                        <a:pt x="2481" y="6164"/>
                        <a:pt x="2689" y="6180"/>
                        <a:pt x="2896" y="6180"/>
                      </a:cubicBezTo>
                      <a:cubicBezTo>
                        <a:pt x="3437" y="6180"/>
                        <a:pt x="3976" y="6068"/>
                        <a:pt x="4474" y="5846"/>
                      </a:cubicBezTo>
                      <a:cubicBezTo>
                        <a:pt x="4879" y="5704"/>
                        <a:pt x="5250" y="5518"/>
                        <a:pt x="5600" y="5288"/>
                      </a:cubicBezTo>
                      <a:cubicBezTo>
                        <a:pt x="5688" y="5223"/>
                        <a:pt x="5764" y="5146"/>
                        <a:pt x="5819" y="5048"/>
                      </a:cubicBezTo>
                      <a:cubicBezTo>
                        <a:pt x="5863" y="4960"/>
                        <a:pt x="5896" y="4949"/>
                        <a:pt x="5907" y="4905"/>
                      </a:cubicBezTo>
                      <a:cubicBezTo>
                        <a:pt x="5918" y="4851"/>
                        <a:pt x="5896" y="4796"/>
                        <a:pt x="5852" y="4752"/>
                      </a:cubicBezTo>
                      <a:cubicBezTo>
                        <a:pt x="5841" y="4741"/>
                        <a:pt x="5819" y="4720"/>
                        <a:pt x="5797" y="4698"/>
                      </a:cubicBezTo>
                      <a:lnTo>
                        <a:pt x="5775" y="4687"/>
                      </a:lnTo>
                      <a:lnTo>
                        <a:pt x="5808" y="4687"/>
                      </a:lnTo>
                      <a:cubicBezTo>
                        <a:pt x="5863" y="4687"/>
                        <a:pt x="5918" y="4621"/>
                        <a:pt x="5961" y="4577"/>
                      </a:cubicBezTo>
                      <a:cubicBezTo>
                        <a:pt x="6016" y="4534"/>
                        <a:pt x="6060" y="4479"/>
                        <a:pt x="6093" y="4413"/>
                      </a:cubicBezTo>
                      <a:cubicBezTo>
                        <a:pt x="6158" y="4216"/>
                        <a:pt x="6235" y="4030"/>
                        <a:pt x="6322" y="3855"/>
                      </a:cubicBezTo>
                      <a:cubicBezTo>
                        <a:pt x="6377" y="3735"/>
                        <a:pt x="6432" y="3604"/>
                        <a:pt x="6464" y="3484"/>
                      </a:cubicBezTo>
                      <a:cubicBezTo>
                        <a:pt x="6475" y="3407"/>
                        <a:pt x="6486" y="3330"/>
                        <a:pt x="6497" y="3265"/>
                      </a:cubicBezTo>
                      <a:cubicBezTo>
                        <a:pt x="6497" y="3188"/>
                        <a:pt x="6497" y="3123"/>
                        <a:pt x="6497" y="3046"/>
                      </a:cubicBezTo>
                      <a:cubicBezTo>
                        <a:pt x="6475" y="2860"/>
                        <a:pt x="6410" y="2674"/>
                        <a:pt x="6388" y="2488"/>
                      </a:cubicBezTo>
                      <a:cubicBezTo>
                        <a:pt x="6344" y="2291"/>
                        <a:pt x="6289" y="2095"/>
                        <a:pt x="6224" y="1898"/>
                      </a:cubicBezTo>
                      <a:cubicBezTo>
                        <a:pt x="6125" y="1591"/>
                        <a:pt x="5972" y="1307"/>
                        <a:pt x="5764" y="1066"/>
                      </a:cubicBezTo>
                      <a:cubicBezTo>
                        <a:pt x="5557" y="782"/>
                        <a:pt x="5294" y="552"/>
                        <a:pt x="4999" y="377"/>
                      </a:cubicBezTo>
                      <a:cubicBezTo>
                        <a:pt x="4704" y="213"/>
                        <a:pt x="4386" y="104"/>
                        <a:pt x="4058" y="38"/>
                      </a:cubicBezTo>
                      <a:cubicBezTo>
                        <a:pt x="3903" y="13"/>
                        <a:pt x="3746" y="1"/>
                        <a:pt x="3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0" name="Google Shape;3880;p27"/>
                <p:cNvSpPr/>
                <p:nvPr/>
              </p:nvSpPr>
              <p:spPr>
                <a:xfrm>
                  <a:off x="8688575" y="271450"/>
                  <a:ext cx="93000" cy="3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0" h="1423" extrusionOk="0">
                      <a:moveTo>
                        <a:pt x="2265" y="1"/>
                      </a:moveTo>
                      <a:cubicBezTo>
                        <a:pt x="2210" y="1"/>
                        <a:pt x="2155" y="12"/>
                        <a:pt x="2101" y="23"/>
                      </a:cubicBezTo>
                      <a:lnTo>
                        <a:pt x="1904" y="23"/>
                      </a:lnTo>
                      <a:cubicBezTo>
                        <a:pt x="1827" y="34"/>
                        <a:pt x="1751" y="45"/>
                        <a:pt x="1674" y="67"/>
                      </a:cubicBezTo>
                      <a:lnTo>
                        <a:pt x="1619" y="67"/>
                      </a:lnTo>
                      <a:cubicBezTo>
                        <a:pt x="1609" y="67"/>
                        <a:pt x="1587" y="88"/>
                        <a:pt x="1576" y="99"/>
                      </a:cubicBezTo>
                      <a:cubicBezTo>
                        <a:pt x="1554" y="99"/>
                        <a:pt x="1521" y="99"/>
                        <a:pt x="1499" y="110"/>
                      </a:cubicBezTo>
                      <a:cubicBezTo>
                        <a:pt x="1423" y="132"/>
                        <a:pt x="1346" y="176"/>
                        <a:pt x="1291" y="187"/>
                      </a:cubicBezTo>
                      <a:cubicBezTo>
                        <a:pt x="1237" y="209"/>
                        <a:pt x="1215" y="209"/>
                        <a:pt x="1182" y="220"/>
                      </a:cubicBezTo>
                      <a:cubicBezTo>
                        <a:pt x="1138" y="242"/>
                        <a:pt x="1105" y="263"/>
                        <a:pt x="1084" y="285"/>
                      </a:cubicBezTo>
                      <a:cubicBezTo>
                        <a:pt x="1051" y="307"/>
                        <a:pt x="1007" y="329"/>
                        <a:pt x="985" y="351"/>
                      </a:cubicBezTo>
                      <a:cubicBezTo>
                        <a:pt x="952" y="384"/>
                        <a:pt x="909" y="438"/>
                        <a:pt x="876" y="460"/>
                      </a:cubicBezTo>
                      <a:cubicBezTo>
                        <a:pt x="843" y="493"/>
                        <a:pt x="832" y="504"/>
                        <a:pt x="799" y="526"/>
                      </a:cubicBezTo>
                      <a:lnTo>
                        <a:pt x="766" y="548"/>
                      </a:lnTo>
                      <a:cubicBezTo>
                        <a:pt x="723" y="581"/>
                        <a:pt x="679" y="613"/>
                        <a:pt x="646" y="635"/>
                      </a:cubicBezTo>
                      <a:cubicBezTo>
                        <a:pt x="602" y="668"/>
                        <a:pt x="559" y="712"/>
                        <a:pt x="526" y="745"/>
                      </a:cubicBezTo>
                      <a:cubicBezTo>
                        <a:pt x="504" y="767"/>
                        <a:pt x="493" y="767"/>
                        <a:pt x="471" y="788"/>
                      </a:cubicBezTo>
                      <a:cubicBezTo>
                        <a:pt x="460" y="799"/>
                        <a:pt x="427" y="843"/>
                        <a:pt x="405" y="865"/>
                      </a:cubicBezTo>
                      <a:cubicBezTo>
                        <a:pt x="373" y="887"/>
                        <a:pt x="362" y="898"/>
                        <a:pt x="340" y="920"/>
                      </a:cubicBezTo>
                      <a:cubicBezTo>
                        <a:pt x="285" y="963"/>
                        <a:pt x="241" y="1029"/>
                        <a:pt x="187" y="1084"/>
                      </a:cubicBezTo>
                      <a:cubicBezTo>
                        <a:pt x="110" y="1128"/>
                        <a:pt x="55" y="1204"/>
                        <a:pt x="1" y="1281"/>
                      </a:cubicBezTo>
                      <a:cubicBezTo>
                        <a:pt x="12" y="1313"/>
                        <a:pt x="23" y="1335"/>
                        <a:pt x="34" y="1379"/>
                      </a:cubicBezTo>
                      <a:cubicBezTo>
                        <a:pt x="37" y="1375"/>
                        <a:pt x="41" y="1374"/>
                        <a:pt x="44" y="1374"/>
                      </a:cubicBezTo>
                      <a:cubicBezTo>
                        <a:pt x="52" y="1374"/>
                        <a:pt x="59" y="1379"/>
                        <a:pt x="66" y="1379"/>
                      </a:cubicBezTo>
                      <a:lnTo>
                        <a:pt x="77" y="1379"/>
                      </a:lnTo>
                      <a:cubicBezTo>
                        <a:pt x="88" y="1390"/>
                        <a:pt x="99" y="1401"/>
                        <a:pt x="110" y="1423"/>
                      </a:cubicBezTo>
                      <a:cubicBezTo>
                        <a:pt x="121" y="1417"/>
                        <a:pt x="135" y="1415"/>
                        <a:pt x="150" y="1415"/>
                      </a:cubicBezTo>
                      <a:cubicBezTo>
                        <a:pt x="165" y="1415"/>
                        <a:pt x="181" y="1417"/>
                        <a:pt x="198" y="1423"/>
                      </a:cubicBezTo>
                      <a:cubicBezTo>
                        <a:pt x="209" y="1401"/>
                        <a:pt x="219" y="1412"/>
                        <a:pt x="230" y="1390"/>
                      </a:cubicBezTo>
                      <a:cubicBezTo>
                        <a:pt x="252" y="1324"/>
                        <a:pt x="285" y="1270"/>
                        <a:pt x="329" y="1226"/>
                      </a:cubicBezTo>
                      <a:cubicBezTo>
                        <a:pt x="384" y="1160"/>
                        <a:pt x="416" y="1084"/>
                        <a:pt x="460" y="1029"/>
                      </a:cubicBezTo>
                      <a:cubicBezTo>
                        <a:pt x="482" y="1018"/>
                        <a:pt x="504" y="1007"/>
                        <a:pt x="526" y="985"/>
                      </a:cubicBezTo>
                      <a:cubicBezTo>
                        <a:pt x="537" y="963"/>
                        <a:pt x="559" y="931"/>
                        <a:pt x="580" y="909"/>
                      </a:cubicBezTo>
                      <a:cubicBezTo>
                        <a:pt x="613" y="876"/>
                        <a:pt x="646" y="843"/>
                        <a:pt x="690" y="810"/>
                      </a:cubicBezTo>
                      <a:cubicBezTo>
                        <a:pt x="701" y="810"/>
                        <a:pt x="723" y="799"/>
                        <a:pt x="734" y="799"/>
                      </a:cubicBezTo>
                      <a:cubicBezTo>
                        <a:pt x="734" y="788"/>
                        <a:pt x="734" y="778"/>
                        <a:pt x="734" y="778"/>
                      </a:cubicBezTo>
                      <a:cubicBezTo>
                        <a:pt x="734" y="772"/>
                        <a:pt x="736" y="772"/>
                        <a:pt x="740" y="772"/>
                      </a:cubicBezTo>
                      <a:cubicBezTo>
                        <a:pt x="744" y="772"/>
                        <a:pt x="750" y="772"/>
                        <a:pt x="755" y="767"/>
                      </a:cubicBezTo>
                      <a:cubicBezTo>
                        <a:pt x="843" y="679"/>
                        <a:pt x="941" y="592"/>
                        <a:pt x="1051" y="537"/>
                      </a:cubicBezTo>
                      <a:cubicBezTo>
                        <a:pt x="1127" y="504"/>
                        <a:pt x="1215" y="471"/>
                        <a:pt x="1291" y="438"/>
                      </a:cubicBezTo>
                      <a:cubicBezTo>
                        <a:pt x="1302" y="417"/>
                        <a:pt x="1324" y="384"/>
                        <a:pt x="1346" y="362"/>
                      </a:cubicBezTo>
                      <a:cubicBezTo>
                        <a:pt x="1346" y="362"/>
                        <a:pt x="1368" y="362"/>
                        <a:pt x="1368" y="351"/>
                      </a:cubicBezTo>
                      <a:cubicBezTo>
                        <a:pt x="1379" y="340"/>
                        <a:pt x="1368" y="340"/>
                        <a:pt x="1379" y="340"/>
                      </a:cubicBezTo>
                      <a:cubicBezTo>
                        <a:pt x="1444" y="307"/>
                        <a:pt x="1510" y="285"/>
                        <a:pt x="1576" y="263"/>
                      </a:cubicBezTo>
                      <a:cubicBezTo>
                        <a:pt x="1619" y="242"/>
                        <a:pt x="1674" y="231"/>
                        <a:pt x="1718" y="220"/>
                      </a:cubicBezTo>
                      <a:lnTo>
                        <a:pt x="1773" y="220"/>
                      </a:lnTo>
                      <a:cubicBezTo>
                        <a:pt x="1805" y="220"/>
                        <a:pt x="1849" y="209"/>
                        <a:pt x="1882" y="198"/>
                      </a:cubicBezTo>
                      <a:cubicBezTo>
                        <a:pt x="1937" y="187"/>
                        <a:pt x="1991" y="154"/>
                        <a:pt x="2035" y="154"/>
                      </a:cubicBezTo>
                      <a:cubicBezTo>
                        <a:pt x="2084" y="143"/>
                        <a:pt x="2136" y="138"/>
                        <a:pt x="2188" y="138"/>
                      </a:cubicBezTo>
                      <a:cubicBezTo>
                        <a:pt x="2240" y="138"/>
                        <a:pt x="2292" y="143"/>
                        <a:pt x="2341" y="154"/>
                      </a:cubicBezTo>
                      <a:cubicBezTo>
                        <a:pt x="2440" y="165"/>
                        <a:pt x="2527" y="198"/>
                        <a:pt x="2615" y="231"/>
                      </a:cubicBezTo>
                      <a:cubicBezTo>
                        <a:pt x="2702" y="242"/>
                        <a:pt x="2779" y="263"/>
                        <a:pt x="2844" y="296"/>
                      </a:cubicBezTo>
                      <a:cubicBezTo>
                        <a:pt x="2861" y="302"/>
                        <a:pt x="2875" y="302"/>
                        <a:pt x="2888" y="302"/>
                      </a:cubicBezTo>
                      <a:cubicBezTo>
                        <a:pt x="2902" y="302"/>
                        <a:pt x="2916" y="302"/>
                        <a:pt x="2932" y="307"/>
                      </a:cubicBezTo>
                      <a:cubicBezTo>
                        <a:pt x="2954" y="318"/>
                        <a:pt x="2976" y="329"/>
                        <a:pt x="3009" y="340"/>
                      </a:cubicBezTo>
                      <a:cubicBezTo>
                        <a:pt x="3019" y="345"/>
                        <a:pt x="3030" y="345"/>
                        <a:pt x="3043" y="345"/>
                      </a:cubicBezTo>
                      <a:cubicBezTo>
                        <a:pt x="3055" y="345"/>
                        <a:pt x="3069" y="345"/>
                        <a:pt x="3085" y="351"/>
                      </a:cubicBezTo>
                      <a:cubicBezTo>
                        <a:pt x="3140" y="362"/>
                        <a:pt x="3194" y="384"/>
                        <a:pt x="3249" y="395"/>
                      </a:cubicBezTo>
                      <a:cubicBezTo>
                        <a:pt x="3266" y="400"/>
                        <a:pt x="3282" y="400"/>
                        <a:pt x="3298" y="400"/>
                      </a:cubicBezTo>
                      <a:cubicBezTo>
                        <a:pt x="3315" y="400"/>
                        <a:pt x="3331" y="400"/>
                        <a:pt x="3348" y="406"/>
                      </a:cubicBezTo>
                      <a:cubicBezTo>
                        <a:pt x="3446" y="428"/>
                        <a:pt x="3544" y="449"/>
                        <a:pt x="3643" y="471"/>
                      </a:cubicBezTo>
                      <a:cubicBezTo>
                        <a:pt x="3665" y="449"/>
                        <a:pt x="3719" y="460"/>
                        <a:pt x="3719" y="428"/>
                      </a:cubicBezTo>
                      <a:cubicBezTo>
                        <a:pt x="3719" y="384"/>
                        <a:pt x="3621" y="384"/>
                        <a:pt x="3544" y="373"/>
                      </a:cubicBezTo>
                      <a:cubicBezTo>
                        <a:pt x="3490" y="362"/>
                        <a:pt x="3435" y="351"/>
                        <a:pt x="3380" y="351"/>
                      </a:cubicBezTo>
                      <a:cubicBezTo>
                        <a:pt x="3337" y="307"/>
                        <a:pt x="3260" y="307"/>
                        <a:pt x="3194" y="285"/>
                      </a:cubicBezTo>
                      <a:cubicBezTo>
                        <a:pt x="3096" y="274"/>
                        <a:pt x="2998" y="242"/>
                        <a:pt x="2910" y="220"/>
                      </a:cubicBezTo>
                      <a:cubicBezTo>
                        <a:pt x="2801" y="187"/>
                        <a:pt x="2691" y="165"/>
                        <a:pt x="2604" y="132"/>
                      </a:cubicBezTo>
                      <a:cubicBezTo>
                        <a:pt x="2582" y="121"/>
                        <a:pt x="2549" y="110"/>
                        <a:pt x="2516" y="88"/>
                      </a:cubicBezTo>
                      <a:lnTo>
                        <a:pt x="2494" y="88"/>
                      </a:lnTo>
                      <a:cubicBezTo>
                        <a:pt x="2440" y="78"/>
                        <a:pt x="2385" y="34"/>
                        <a:pt x="2363" y="23"/>
                      </a:cubicBezTo>
                      <a:cubicBezTo>
                        <a:pt x="2330" y="12"/>
                        <a:pt x="2298" y="12"/>
                        <a:pt x="2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1" name="Google Shape;3881;p27"/>
                <p:cNvSpPr/>
                <p:nvPr/>
              </p:nvSpPr>
              <p:spPr>
                <a:xfrm>
                  <a:off x="8717575" y="331900"/>
                  <a:ext cx="115675" cy="3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7" h="1321" extrusionOk="0">
                      <a:moveTo>
                        <a:pt x="4583" y="0"/>
                      </a:moveTo>
                      <a:cubicBezTo>
                        <a:pt x="4579" y="13"/>
                        <a:pt x="4574" y="16"/>
                        <a:pt x="4569" y="16"/>
                      </a:cubicBezTo>
                      <a:cubicBezTo>
                        <a:pt x="4566" y="16"/>
                        <a:pt x="4561" y="14"/>
                        <a:pt x="4556" y="14"/>
                      </a:cubicBezTo>
                      <a:cubicBezTo>
                        <a:pt x="4551" y="14"/>
                        <a:pt x="4546" y="15"/>
                        <a:pt x="4539" y="22"/>
                      </a:cubicBezTo>
                      <a:lnTo>
                        <a:pt x="4495" y="22"/>
                      </a:lnTo>
                      <a:cubicBezTo>
                        <a:pt x="4473" y="33"/>
                        <a:pt x="4441" y="44"/>
                        <a:pt x="4408" y="44"/>
                      </a:cubicBezTo>
                      <a:cubicBezTo>
                        <a:pt x="4397" y="66"/>
                        <a:pt x="4386" y="66"/>
                        <a:pt x="4375" y="88"/>
                      </a:cubicBezTo>
                      <a:cubicBezTo>
                        <a:pt x="4364" y="164"/>
                        <a:pt x="4331" y="230"/>
                        <a:pt x="4277" y="284"/>
                      </a:cubicBezTo>
                      <a:cubicBezTo>
                        <a:pt x="4233" y="361"/>
                        <a:pt x="4178" y="427"/>
                        <a:pt x="4113" y="492"/>
                      </a:cubicBezTo>
                      <a:cubicBezTo>
                        <a:pt x="4091" y="514"/>
                        <a:pt x="4069" y="525"/>
                        <a:pt x="4047" y="547"/>
                      </a:cubicBezTo>
                      <a:lnTo>
                        <a:pt x="4014" y="569"/>
                      </a:lnTo>
                      <a:cubicBezTo>
                        <a:pt x="4003" y="580"/>
                        <a:pt x="3981" y="602"/>
                        <a:pt x="3959" y="613"/>
                      </a:cubicBezTo>
                      <a:cubicBezTo>
                        <a:pt x="3916" y="645"/>
                        <a:pt x="3861" y="667"/>
                        <a:pt x="3806" y="678"/>
                      </a:cubicBezTo>
                      <a:cubicBezTo>
                        <a:pt x="3784" y="678"/>
                        <a:pt x="3773" y="678"/>
                        <a:pt x="3752" y="689"/>
                      </a:cubicBezTo>
                      <a:cubicBezTo>
                        <a:pt x="3752" y="689"/>
                        <a:pt x="3752" y="700"/>
                        <a:pt x="3741" y="700"/>
                      </a:cubicBezTo>
                      <a:cubicBezTo>
                        <a:pt x="3737" y="704"/>
                        <a:pt x="3735" y="705"/>
                        <a:pt x="3733" y="705"/>
                      </a:cubicBezTo>
                      <a:cubicBezTo>
                        <a:pt x="3729" y="705"/>
                        <a:pt x="3726" y="700"/>
                        <a:pt x="3719" y="700"/>
                      </a:cubicBezTo>
                      <a:cubicBezTo>
                        <a:pt x="3588" y="766"/>
                        <a:pt x="3445" y="799"/>
                        <a:pt x="3303" y="799"/>
                      </a:cubicBezTo>
                      <a:cubicBezTo>
                        <a:pt x="3205" y="799"/>
                        <a:pt x="3117" y="755"/>
                        <a:pt x="3008" y="744"/>
                      </a:cubicBezTo>
                      <a:cubicBezTo>
                        <a:pt x="2975" y="755"/>
                        <a:pt x="2931" y="766"/>
                        <a:pt x="2898" y="777"/>
                      </a:cubicBezTo>
                      <a:lnTo>
                        <a:pt x="2866" y="777"/>
                      </a:lnTo>
                      <a:cubicBezTo>
                        <a:pt x="2855" y="777"/>
                        <a:pt x="2855" y="788"/>
                        <a:pt x="2844" y="788"/>
                      </a:cubicBezTo>
                      <a:cubicBezTo>
                        <a:pt x="2767" y="788"/>
                        <a:pt x="2680" y="755"/>
                        <a:pt x="2592" y="755"/>
                      </a:cubicBezTo>
                      <a:cubicBezTo>
                        <a:pt x="2505" y="755"/>
                        <a:pt x="2450" y="766"/>
                        <a:pt x="2384" y="766"/>
                      </a:cubicBezTo>
                      <a:cubicBezTo>
                        <a:pt x="2370" y="766"/>
                        <a:pt x="2360" y="761"/>
                        <a:pt x="2346" y="761"/>
                      </a:cubicBezTo>
                      <a:cubicBezTo>
                        <a:pt x="2338" y="761"/>
                        <a:pt x="2330" y="762"/>
                        <a:pt x="2319" y="766"/>
                      </a:cubicBezTo>
                      <a:cubicBezTo>
                        <a:pt x="2264" y="777"/>
                        <a:pt x="2209" y="788"/>
                        <a:pt x="2166" y="809"/>
                      </a:cubicBezTo>
                      <a:cubicBezTo>
                        <a:pt x="2100" y="831"/>
                        <a:pt x="2045" y="875"/>
                        <a:pt x="1991" y="908"/>
                      </a:cubicBezTo>
                      <a:cubicBezTo>
                        <a:pt x="1881" y="984"/>
                        <a:pt x="1761" y="1039"/>
                        <a:pt x="1641" y="1083"/>
                      </a:cubicBezTo>
                      <a:cubicBezTo>
                        <a:pt x="1542" y="1127"/>
                        <a:pt x="1433" y="1159"/>
                        <a:pt x="1313" y="1159"/>
                      </a:cubicBezTo>
                      <a:cubicBezTo>
                        <a:pt x="1225" y="1192"/>
                        <a:pt x="1138" y="1203"/>
                        <a:pt x="1039" y="1203"/>
                      </a:cubicBezTo>
                      <a:cubicBezTo>
                        <a:pt x="1006" y="1203"/>
                        <a:pt x="984" y="1214"/>
                        <a:pt x="952" y="1225"/>
                      </a:cubicBezTo>
                      <a:lnTo>
                        <a:pt x="853" y="1225"/>
                      </a:lnTo>
                      <a:cubicBezTo>
                        <a:pt x="820" y="1225"/>
                        <a:pt x="799" y="1236"/>
                        <a:pt x="755" y="1236"/>
                      </a:cubicBezTo>
                      <a:cubicBezTo>
                        <a:pt x="689" y="1236"/>
                        <a:pt x="624" y="1225"/>
                        <a:pt x="558" y="1214"/>
                      </a:cubicBezTo>
                      <a:lnTo>
                        <a:pt x="449" y="1214"/>
                      </a:lnTo>
                      <a:cubicBezTo>
                        <a:pt x="328" y="1192"/>
                        <a:pt x="219" y="1149"/>
                        <a:pt x="109" y="1094"/>
                      </a:cubicBezTo>
                      <a:cubicBezTo>
                        <a:pt x="100" y="1100"/>
                        <a:pt x="88" y="1102"/>
                        <a:pt x="76" y="1102"/>
                      </a:cubicBezTo>
                      <a:cubicBezTo>
                        <a:pt x="64" y="1102"/>
                        <a:pt x="51" y="1100"/>
                        <a:pt x="40" y="1100"/>
                      </a:cubicBezTo>
                      <a:cubicBezTo>
                        <a:pt x="26" y="1100"/>
                        <a:pt x="15" y="1103"/>
                        <a:pt x="11" y="1116"/>
                      </a:cubicBezTo>
                      <a:cubicBezTo>
                        <a:pt x="0" y="1159"/>
                        <a:pt x="120" y="1203"/>
                        <a:pt x="208" y="1225"/>
                      </a:cubicBezTo>
                      <a:cubicBezTo>
                        <a:pt x="274" y="1247"/>
                        <a:pt x="339" y="1258"/>
                        <a:pt x="416" y="1269"/>
                      </a:cubicBezTo>
                      <a:cubicBezTo>
                        <a:pt x="470" y="1296"/>
                        <a:pt x="531" y="1315"/>
                        <a:pt x="600" y="1315"/>
                      </a:cubicBezTo>
                      <a:cubicBezTo>
                        <a:pt x="615" y="1315"/>
                        <a:pt x="630" y="1315"/>
                        <a:pt x="645" y="1313"/>
                      </a:cubicBezTo>
                      <a:cubicBezTo>
                        <a:pt x="706" y="1318"/>
                        <a:pt x="766" y="1321"/>
                        <a:pt x="826" y="1321"/>
                      </a:cubicBezTo>
                      <a:cubicBezTo>
                        <a:pt x="886" y="1321"/>
                        <a:pt x="946" y="1318"/>
                        <a:pt x="1006" y="1313"/>
                      </a:cubicBezTo>
                      <a:cubicBezTo>
                        <a:pt x="1127" y="1302"/>
                        <a:pt x="1258" y="1291"/>
                        <a:pt x="1378" y="1258"/>
                      </a:cubicBezTo>
                      <a:cubicBezTo>
                        <a:pt x="1411" y="1258"/>
                        <a:pt x="1477" y="1247"/>
                        <a:pt x="1488" y="1247"/>
                      </a:cubicBezTo>
                      <a:cubicBezTo>
                        <a:pt x="1499" y="1247"/>
                        <a:pt x="1509" y="1236"/>
                        <a:pt x="1509" y="1236"/>
                      </a:cubicBezTo>
                      <a:cubicBezTo>
                        <a:pt x="1586" y="1214"/>
                        <a:pt x="1652" y="1225"/>
                        <a:pt x="1695" y="1214"/>
                      </a:cubicBezTo>
                      <a:cubicBezTo>
                        <a:pt x="1739" y="1203"/>
                        <a:pt x="1772" y="1192"/>
                        <a:pt x="1805" y="1170"/>
                      </a:cubicBezTo>
                      <a:cubicBezTo>
                        <a:pt x="1870" y="1149"/>
                        <a:pt x="1914" y="1094"/>
                        <a:pt x="1969" y="1072"/>
                      </a:cubicBezTo>
                      <a:cubicBezTo>
                        <a:pt x="2034" y="1039"/>
                        <a:pt x="2111" y="1006"/>
                        <a:pt x="2188" y="984"/>
                      </a:cubicBezTo>
                      <a:cubicBezTo>
                        <a:pt x="2264" y="952"/>
                        <a:pt x="2352" y="941"/>
                        <a:pt x="2428" y="930"/>
                      </a:cubicBezTo>
                      <a:lnTo>
                        <a:pt x="2494" y="930"/>
                      </a:lnTo>
                      <a:cubicBezTo>
                        <a:pt x="2505" y="930"/>
                        <a:pt x="2527" y="919"/>
                        <a:pt x="2548" y="919"/>
                      </a:cubicBezTo>
                      <a:cubicBezTo>
                        <a:pt x="2581" y="919"/>
                        <a:pt x="2603" y="930"/>
                        <a:pt x="2636" y="930"/>
                      </a:cubicBezTo>
                      <a:cubicBezTo>
                        <a:pt x="2723" y="941"/>
                        <a:pt x="2811" y="952"/>
                        <a:pt x="2877" y="963"/>
                      </a:cubicBezTo>
                      <a:cubicBezTo>
                        <a:pt x="2942" y="984"/>
                        <a:pt x="2975" y="995"/>
                        <a:pt x="3019" y="1006"/>
                      </a:cubicBezTo>
                      <a:lnTo>
                        <a:pt x="3150" y="1006"/>
                      </a:lnTo>
                      <a:cubicBezTo>
                        <a:pt x="3205" y="1006"/>
                        <a:pt x="3248" y="1006"/>
                        <a:pt x="3292" y="995"/>
                      </a:cubicBezTo>
                      <a:cubicBezTo>
                        <a:pt x="3347" y="984"/>
                        <a:pt x="3402" y="974"/>
                        <a:pt x="3456" y="952"/>
                      </a:cubicBezTo>
                      <a:cubicBezTo>
                        <a:pt x="3511" y="941"/>
                        <a:pt x="3577" y="930"/>
                        <a:pt x="3631" y="919"/>
                      </a:cubicBezTo>
                      <a:cubicBezTo>
                        <a:pt x="3686" y="897"/>
                        <a:pt x="3741" y="886"/>
                        <a:pt x="3795" y="864"/>
                      </a:cubicBezTo>
                      <a:cubicBezTo>
                        <a:pt x="3850" y="842"/>
                        <a:pt x="3894" y="820"/>
                        <a:pt x="3938" y="799"/>
                      </a:cubicBezTo>
                      <a:lnTo>
                        <a:pt x="3981" y="777"/>
                      </a:lnTo>
                      <a:cubicBezTo>
                        <a:pt x="4003" y="766"/>
                        <a:pt x="4025" y="755"/>
                        <a:pt x="4047" y="744"/>
                      </a:cubicBezTo>
                      <a:cubicBezTo>
                        <a:pt x="4069" y="733"/>
                        <a:pt x="4123" y="689"/>
                        <a:pt x="4156" y="656"/>
                      </a:cubicBezTo>
                      <a:cubicBezTo>
                        <a:pt x="4189" y="634"/>
                        <a:pt x="4211" y="624"/>
                        <a:pt x="4233" y="602"/>
                      </a:cubicBezTo>
                      <a:cubicBezTo>
                        <a:pt x="4309" y="547"/>
                        <a:pt x="4375" y="470"/>
                        <a:pt x="4430" y="405"/>
                      </a:cubicBezTo>
                      <a:cubicBezTo>
                        <a:pt x="4517" y="317"/>
                        <a:pt x="4594" y="219"/>
                        <a:pt x="4627" y="109"/>
                      </a:cubicBezTo>
                      <a:cubicBezTo>
                        <a:pt x="4616" y="66"/>
                        <a:pt x="4605" y="44"/>
                        <a:pt x="45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82" name="Google Shape;3882;p27"/>
              <p:cNvGrpSpPr/>
              <p:nvPr/>
            </p:nvGrpSpPr>
            <p:grpSpPr>
              <a:xfrm rot="10800000" flipH="1">
                <a:off x="6541913" y="4145338"/>
                <a:ext cx="119250" cy="106125"/>
                <a:chOff x="8527250" y="1363000"/>
                <a:chExt cx="119250" cy="106125"/>
              </a:xfrm>
            </p:grpSpPr>
            <p:sp>
              <p:nvSpPr>
                <p:cNvPr id="3883" name="Google Shape;3883;p27"/>
                <p:cNvSpPr/>
                <p:nvPr/>
              </p:nvSpPr>
              <p:spPr>
                <a:xfrm>
                  <a:off x="8584675" y="1456800"/>
                  <a:ext cx="1950" cy="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" h="44" extrusionOk="0">
                      <a:moveTo>
                        <a:pt x="77" y="0"/>
                      </a:moveTo>
                      <a:lnTo>
                        <a:pt x="1" y="22"/>
                      </a:lnTo>
                      <a:cubicBezTo>
                        <a:pt x="11" y="33"/>
                        <a:pt x="11" y="33"/>
                        <a:pt x="22" y="44"/>
                      </a:cubicBezTo>
                      <a:cubicBezTo>
                        <a:pt x="33" y="33"/>
                        <a:pt x="55" y="22"/>
                        <a:pt x="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4" name="Google Shape;3884;p27"/>
                <p:cNvSpPr/>
                <p:nvPr/>
              </p:nvSpPr>
              <p:spPr>
                <a:xfrm>
                  <a:off x="8584400" y="1465550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1" y="0"/>
                      </a:moveTo>
                      <a:lnTo>
                        <a:pt x="12" y="11"/>
                      </a:lnTo>
                      <a:cubicBezTo>
                        <a:pt x="12" y="11"/>
                        <a:pt x="1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5" name="Google Shape;3885;p27"/>
                <p:cNvSpPr/>
                <p:nvPr/>
              </p:nvSpPr>
              <p:spPr>
                <a:xfrm>
                  <a:off x="8527250" y="1363000"/>
                  <a:ext cx="119250" cy="10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0" h="4245" extrusionOk="0">
                      <a:moveTo>
                        <a:pt x="2270" y="398"/>
                      </a:moveTo>
                      <a:cubicBezTo>
                        <a:pt x="2357" y="398"/>
                        <a:pt x="2444" y="404"/>
                        <a:pt x="2527" y="416"/>
                      </a:cubicBezTo>
                      <a:cubicBezTo>
                        <a:pt x="2779" y="471"/>
                        <a:pt x="3019" y="548"/>
                        <a:pt x="3249" y="657"/>
                      </a:cubicBezTo>
                      <a:cubicBezTo>
                        <a:pt x="3369" y="701"/>
                        <a:pt x="3479" y="755"/>
                        <a:pt x="3577" y="832"/>
                      </a:cubicBezTo>
                      <a:cubicBezTo>
                        <a:pt x="3632" y="876"/>
                        <a:pt x="3741" y="952"/>
                        <a:pt x="3796" y="996"/>
                      </a:cubicBezTo>
                      <a:cubicBezTo>
                        <a:pt x="3851" y="1040"/>
                        <a:pt x="3894" y="1051"/>
                        <a:pt x="3927" y="1084"/>
                      </a:cubicBezTo>
                      <a:lnTo>
                        <a:pt x="3993" y="1127"/>
                      </a:lnTo>
                      <a:lnTo>
                        <a:pt x="4026" y="1149"/>
                      </a:lnTo>
                      <a:lnTo>
                        <a:pt x="4037" y="1149"/>
                      </a:lnTo>
                      <a:cubicBezTo>
                        <a:pt x="4048" y="1149"/>
                        <a:pt x="4048" y="1160"/>
                        <a:pt x="4048" y="1171"/>
                      </a:cubicBezTo>
                      <a:lnTo>
                        <a:pt x="4048" y="1182"/>
                      </a:lnTo>
                      <a:lnTo>
                        <a:pt x="4048" y="1204"/>
                      </a:lnTo>
                      <a:lnTo>
                        <a:pt x="4069" y="1259"/>
                      </a:lnTo>
                      <a:lnTo>
                        <a:pt x="4124" y="1455"/>
                      </a:lnTo>
                      <a:cubicBezTo>
                        <a:pt x="4157" y="1598"/>
                        <a:pt x="4179" y="1729"/>
                        <a:pt x="4212" y="1871"/>
                      </a:cubicBezTo>
                      <a:cubicBezTo>
                        <a:pt x="4212" y="1937"/>
                        <a:pt x="4223" y="2013"/>
                        <a:pt x="4223" y="2079"/>
                      </a:cubicBezTo>
                      <a:cubicBezTo>
                        <a:pt x="4212" y="2188"/>
                        <a:pt x="4223" y="2298"/>
                        <a:pt x="4233" y="2396"/>
                      </a:cubicBezTo>
                      <a:cubicBezTo>
                        <a:pt x="4244" y="2451"/>
                        <a:pt x="4244" y="2494"/>
                        <a:pt x="4255" y="2538"/>
                      </a:cubicBezTo>
                      <a:cubicBezTo>
                        <a:pt x="4255" y="2582"/>
                        <a:pt x="4244" y="2637"/>
                        <a:pt x="4244" y="2680"/>
                      </a:cubicBezTo>
                      <a:cubicBezTo>
                        <a:pt x="4201" y="2855"/>
                        <a:pt x="4146" y="3019"/>
                        <a:pt x="4069" y="3173"/>
                      </a:cubicBezTo>
                      <a:cubicBezTo>
                        <a:pt x="4004" y="3304"/>
                        <a:pt x="3927" y="3413"/>
                        <a:pt x="3840" y="3533"/>
                      </a:cubicBezTo>
                      <a:lnTo>
                        <a:pt x="3774" y="3610"/>
                      </a:lnTo>
                      <a:cubicBezTo>
                        <a:pt x="3752" y="3632"/>
                        <a:pt x="3763" y="3632"/>
                        <a:pt x="3741" y="3632"/>
                      </a:cubicBezTo>
                      <a:cubicBezTo>
                        <a:pt x="3698" y="3643"/>
                        <a:pt x="3643" y="3654"/>
                        <a:pt x="3599" y="3654"/>
                      </a:cubicBezTo>
                      <a:cubicBezTo>
                        <a:pt x="3583" y="3656"/>
                        <a:pt x="3566" y="3657"/>
                        <a:pt x="3549" y="3657"/>
                      </a:cubicBezTo>
                      <a:cubicBezTo>
                        <a:pt x="3503" y="3657"/>
                        <a:pt x="3453" y="3651"/>
                        <a:pt x="3403" y="3651"/>
                      </a:cubicBezTo>
                      <a:cubicBezTo>
                        <a:pt x="3384" y="3651"/>
                        <a:pt x="3366" y="3651"/>
                        <a:pt x="3348" y="3654"/>
                      </a:cubicBezTo>
                      <a:cubicBezTo>
                        <a:pt x="3312" y="3657"/>
                        <a:pt x="3278" y="3658"/>
                        <a:pt x="3244" y="3658"/>
                      </a:cubicBezTo>
                      <a:cubicBezTo>
                        <a:pt x="3162" y="3658"/>
                        <a:pt x="3083" y="3651"/>
                        <a:pt x="2998" y="3643"/>
                      </a:cubicBezTo>
                      <a:lnTo>
                        <a:pt x="2779" y="3643"/>
                      </a:lnTo>
                      <a:cubicBezTo>
                        <a:pt x="2757" y="3643"/>
                        <a:pt x="2680" y="3676"/>
                        <a:pt x="2626" y="3698"/>
                      </a:cubicBezTo>
                      <a:cubicBezTo>
                        <a:pt x="2571" y="3708"/>
                        <a:pt x="2560" y="3719"/>
                        <a:pt x="2527" y="3730"/>
                      </a:cubicBezTo>
                      <a:cubicBezTo>
                        <a:pt x="2511" y="3736"/>
                        <a:pt x="2497" y="3736"/>
                        <a:pt x="2483" y="3736"/>
                      </a:cubicBezTo>
                      <a:cubicBezTo>
                        <a:pt x="2470" y="3736"/>
                        <a:pt x="2456" y="3736"/>
                        <a:pt x="2440" y="3741"/>
                      </a:cubicBezTo>
                      <a:lnTo>
                        <a:pt x="2374" y="3752"/>
                      </a:lnTo>
                      <a:cubicBezTo>
                        <a:pt x="2352" y="3774"/>
                        <a:pt x="2330" y="3785"/>
                        <a:pt x="2319" y="3796"/>
                      </a:cubicBezTo>
                      <a:cubicBezTo>
                        <a:pt x="2308" y="3785"/>
                        <a:pt x="2308" y="3785"/>
                        <a:pt x="2298" y="3774"/>
                      </a:cubicBezTo>
                      <a:cubicBezTo>
                        <a:pt x="2265" y="3785"/>
                        <a:pt x="2221" y="3796"/>
                        <a:pt x="2188" y="3796"/>
                      </a:cubicBezTo>
                      <a:cubicBezTo>
                        <a:pt x="2112" y="3796"/>
                        <a:pt x="2035" y="3796"/>
                        <a:pt x="1969" y="3807"/>
                      </a:cubicBezTo>
                      <a:cubicBezTo>
                        <a:pt x="1937" y="3807"/>
                        <a:pt x="1937" y="3796"/>
                        <a:pt x="1904" y="3796"/>
                      </a:cubicBezTo>
                      <a:cubicBezTo>
                        <a:pt x="1893" y="3763"/>
                        <a:pt x="1882" y="3741"/>
                        <a:pt x="1860" y="3719"/>
                      </a:cubicBezTo>
                      <a:cubicBezTo>
                        <a:pt x="1871" y="3698"/>
                        <a:pt x="1871" y="3687"/>
                        <a:pt x="1860" y="3676"/>
                      </a:cubicBezTo>
                      <a:cubicBezTo>
                        <a:pt x="1838" y="3665"/>
                        <a:pt x="1871" y="3643"/>
                        <a:pt x="1849" y="3632"/>
                      </a:cubicBezTo>
                      <a:cubicBezTo>
                        <a:pt x="1871" y="3621"/>
                        <a:pt x="1904" y="3599"/>
                        <a:pt x="1926" y="3577"/>
                      </a:cubicBezTo>
                      <a:cubicBezTo>
                        <a:pt x="1991" y="3588"/>
                        <a:pt x="2057" y="3599"/>
                        <a:pt x="2123" y="3621"/>
                      </a:cubicBezTo>
                      <a:cubicBezTo>
                        <a:pt x="2079" y="3588"/>
                        <a:pt x="2024" y="3555"/>
                        <a:pt x="1980" y="3533"/>
                      </a:cubicBezTo>
                      <a:cubicBezTo>
                        <a:pt x="1893" y="3468"/>
                        <a:pt x="1805" y="3402"/>
                        <a:pt x="1729" y="3337"/>
                      </a:cubicBezTo>
                      <a:cubicBezTo>
                        <a:pt x="1510" y="3140"/>
                        <a:pt x="1302" y="2921"/>
                        <a:pt x="1127" y="2680"/>
                      </a:cubicBezTo>
                      <a:cubicBezTo>
                        <a:pt x="1073" y="2604"/>
                        <a:pt x="1018" y="2527"/>
                        <a:pt x="963" y="2440"/>
                      </a:cubicBezTo>
                      <a:lnTo>
                        <a:pt x="952" y="2418"/>
                      </a:lnTo>
                      <a:lnTo>
                        <a:pt x="733" y="2079"/>
                      </a:lnTo>
                      <a:cubicBezTo>
                        <a:pt x="712" y="2046"/>
                        <a:pt x="679" y="1991"/>
                        <a:pt x="646" y="1948"/>
                      </a:cubicBezTo>
                      <a:lnTo>
                        <a:pt x="635" y="1926"/>
                      </a:lnTo>
                      <a:lnTo>
                        <a:pt x="635" y="1915"/>
                      </a:lnTo>
                      <a:cubicBezTo>
                        <a:pt x="635" y="1915"/>
                        <a:pt x="635" y="1915"/>
                        <a:pt x="624" y="1904"/>
                      </a:cubicBezTo>
                      <a:cubicBezTo>
                        <a:pt x="624" y="1893"/>
                        <a:pt x="624" y="1882"/>
                        <a:pt x="635" y="1882"/>
                      </a:cubicBezTo>
                      <a:lnTo>
                        <a:pt x="690" y="1794"/>
                      </a:lnTo>
                      <a:cubicBezTo>
                        <a:pt x="733" y="1751"/>
                        <a:pt x="766" y="1696"/>
                        <a:pt x="799" y="1641"/>
                      </a:cubicBezTo>
                      <a:cubicBezTo>
                        <a:pt x="832" y="1576"/>
                        <a:pt x="876" y="1510"/>
                        <a:pt x="908" y="1444"/>
                      </a:cubicBezTo>
                      <a:cubicBezTo>
                        <a:pt x="996" y="1302"/>
                        <a:pt x="1062" y="1138"/>
                        <a:pt x="1083" y="974"/>
                      </a:cubicBezTo>
                      <a:lnTo>
                        <a:pt x="1127" y="832"/>
                      </a:lnTo>
                      <a:lnTo>
                        <a:pt x="1138" y="821"/>
                      </a:lnTo>
                      <a:cubicBezTo>
                        <a:pt x="1149" y="788"/>
                        <a:pt x="1149" y="755"/>
                        <a:pt x="1160" y="723"/>
                      </a:cubicBezTo>
                      <a:lnTo>
                        <a:pt x="1182" y="646"/>
                      </a:lnTo>
                      <a:cubicBezTo>
                        <a:pt x="1182" y="635"/>
                        <a:pt x="1204" y="635"/>
                        <a:pt x="1204" y="635"/>
                      </a:cubicBezTo>
                      <a:cubicBezTo>
                        <a:pt x="1291" y="591"/>
                        <a:pt x="1401" y="559"/>
                        <a:pt x="1488" y="526"/>
                      </a:cubicBezTo>
                      <a:cubicBezTo>
                        <a:pt x="1685" y="471"/>
                        <a:pt x="1893" y="427"/>
                        <a:pt x="2090" y="405"/>
                      </a:cubicBezTo>
                      <a:cubicBezTo>
                        <a:pt x="2149" y="401"/>
                        <a:pt x="2209" y="398"/>
                        <a:pt x="2270" y="398"/>
                      </a:cubicBezTo>
                      <a:close/>
                      <a:moveTo>
                        <a:pt x="2254" y="1"/>
                      </a:moveTo>
                      <a:cubicBezTo>
                        <a:pt x="2046" y="1"/>
                        <a:pt x="1827" y="23"/>
                        <a:pt x="1619" y="66"/>
                      </a:cubicBezTo>
                      <a:cubicBezTo>
                        <a:pt x="1488" y="88"/>
                        <a:pt x="1357" y="121"/>
                        <a:pt x="1237" y="165"/>
                      </a:cubicBezTo>
                      <a:cubicBezTo>
                        <a:pt x="1182" y="187"/>
                        <a:pt x="1116" y="209"/>
                        <a:pt x="1062" y="230"/>
                      </a:cubicBezTo>
                      <a:lnTo>
                        <a:pt x="788" y="329"/>
                      </a:lnTo>
                      <a:cubicBezTo>
                        <a:pt x="788" y="351"/>
                        <a:pt x="777" y="373"/>
                        <a:pt x="766" y="384"/>
                      </a:cubicBezTo>
                      <a:lnTo>
                        <a:pt x="766" y="394"/>
                      </a:lnTo>
                      <a:cubicBezTo>
                        <a:pt x="744" y="438"/>
                        <a:pt x="723" y="493"/>
                        <a:pt x="712" y="537"/>
                      </a:cubicBezTo>
                      <a:cubicBezTo>
                        <a:pt x="690" y="580"/>
                        <a:pt x="690" y="591"/>
                        <a:pt x="679" y="624"/>
                      </a:cubicBezTo>
                      <a:cubicBezTo>
                        <a:pt x="657" y="690"/>
                        <a:pt x="646" y="744"/>
                        <a:pt x="635" y="799"/>
                      </a:cubicBezTo>
                      <a:cubicBezTo>
                        <a:pt x="580" y="1007"/>
                        <a:pt x="504" y="1204"/>
                        <a:pt x="394" y="1390"/>
                      </a:cubicBezTo>
                      <a:cubicBezTo>
                        <a:pt x="362" y="1444"/>
                        <a:pt x="318" y="1499"/>
                        <a:pt x="274" y="1543"/>
                      </a:cubicBezTo>
                      <a:cubicBezTo>
                        <a:pt x="263" y="1565"/>
                        <a:pt x="241" y="1587"/>
                        <a:pt x="219" y="1609"/>
                      </a:cubicBezTo>
                      <a:lnTo>
                        <a:pt x="154" y="1674"/>
                      </a:lnTo>
                      <a:lnTo>
                        <a:pt x="1" y="1816"/>
                      </a:lnTo>
                      <a:cubicBezTo>
                        <a:pt x="99" y="1958"/>
                        <a:pt x="187" y="2101"/>
                        <a:pt x="274" y="2243"/>
                      </a:cubicBezTo>
                      <a:cubicBezTo>
                        <a:pt x="537" y="2691"/>
                        <a:pt x="854" y="3096"/>
                        <a:pt x="1215" y="3468"/>
                      </a:cubicBezTo>
                      <a:cubicBezTo>
                        <a:pt x="1390" y="3698"/>
                        <a:pt x="1598" y="3905"/>
                        <a:pt x="1805" y="4102"/>
                      </a:cubicBezTo>
                      <a:cubicBezTo>
                        <a:pt x="1871" y="4157"/>
                        <a:pt x="1937" y="4190"/>
                        <a:pt x="2013" y="4212"/>
                      </a:cubicBezTo>
                      <a:cubicBezTo>
                        <a:pt x="2079" y="4223"/>
                        <a:pt x="2090" y="4244"/>
                        <a:pt x="2123" y="4244"/>
                      </a:cubicBezTo>
                      <a:cubicBezTo>
                        <a:pt x="2177" y="4233"/>
                        <a:pt x="2221" y="4201"/>
                        <a:pt x="2243" y="4168"/>
                      </a:cubicBezTo>
                      <a:cubicBezTo>
                        <a:pt x="2254" y="4146"/>
                        <a:pt x="2276" y="4124"/>
                        <a:pt x="2287" y="4102"/>
                      </a:cubicBezTo>
                      <a:cubicBezTo>
                        <a:pt x="2330" y="4146"/>
                        <a:pt x="2385" y="4179"/>
                        <a:pt x="2451" y="4190"/>
                      </a:cubicBezTo>
                      <a:cubicBezTo>
                        <a:pt x="2478" y="4201"/>
                        <a:pt x="2508" y="4206"/>
                        <a:pt x="2540" y="4206"/>
                      </a:cubicBezTo>
                      <a:cubicBezTo>
                        <a:pt x="2571" y="4206"/>
                        <a:pt x="2604" y="4201"/>
                        <a:pt x="2637" y="4190"/>
                      </a:cubicBezTo>
                      <a:cubicBezTo>
                        <a:pt x="2735" y="4146"/>
                        <a:pt x="2844" y="4113"/>
                        <a:pt x="2954" y="4113"/>
                      </a:cubicBezTo>
                      <a:cubicBezTo>
                        <a:pt x="2982" y="4111"/>
                        <a:pt x="3011" y="4110"/>
                        <a:pt x="3039" y="4110"/>
                      </a:cubicBezTo>
                      <a:cubicBezTo>
                        <a:pt x="3155" y="4110"/>
                        <a:pt x="3275" y="4124"/>
                        <a:pt x="3424" y="4124"/>
                      </a:cubicBezTo>
                      <a:cubicBezTo>
                        <a:pt x="3566" y="4102"/>
                        <a:pt x="3719" y="4069"/>
                        <a:pt x="3862" y="4026"/>
                      </a:cubicBezTo>
                      <a:cubicBezTo>
                        <a:pt x="3883" y="4015"/>
                        <a:pt x="3905" y="4004"/>
                        <a:pt x="3927" y="3993"/>
                      </a:cubicBezTo>
                      <a:lnTo>
                        <a:pt x="4004" y="3971"/>
                      </a:lnTo>
                      <a:cubicBezTo>
                        <a:pt x="4058" y="3960"/>
                        <a:pt x="4080" y="3905"/>
                        <a:pt x="4113" y="3873"/>
                      </a:cubicBezTo>
                      <a:lnTo>
                        <a:pt x="4146" y="3818"/>
                      </a:lnTo>
                      <a:lnTo>
                        <a:pt x="4179" y="3785"/>
                      </a:lnTo>
                      <a:lnTo>
                        <a:pt x="4244" y="3708"/>
                      </a:lnTo>
                      <a:cubicBezTo>
                        <a:pt x="4387" y="3555"/>
                        <a:pt x="4496" y="3369"/>
                        <a:pt x="4562" y="3173"/>
                      </a:cubicBezTo>
                      <a:cubicBezTo>
                        <a:pt x="4726" y="2768"/>
                        <a:pt x="4769" y="2308"/>
                        <a:pt x="4704" y="1871"/>
                      </a:cubicBezTo>
                      <a:cubicBezTo>
                        <a:pt x="4660" y="1609"/>
                        <a:pt x="4594" y="1346"/>
                        <a:pt x="4518" y="1094"/>
                      </a:cubicBezTo>
                      <a:lnTo>
                        <a:pt x="4496" y="985"/>
                      </a:lnTo>
                      <a:cubicBezTo>
                        <a:pt x="4496" y="963"/>
                        <a:pt x="4485" y="941"/>
                        <a:pt x="4474" y="930"/>
                      </a:cubicBezTo>
                      <a:lnTo>
                        <a:pt x="4430" y="887"/>
                      </a:lnTo>
                      <a:lnTo>
                        <a:pt x="4277" y="766"/>
                      </a:lnTo>
                      <a:cubicBezTo>
                        <a:pt x="4201" y="712"/>
                        <a:pt x="4113" y="657"/>
                        <a:pt x="4037" y="591"/>
                      </a:cubicBezTo>
                      <a:cubicBezTo>
                        <a:pt x="3862" y="482"/>
                        <a:pt x="3687" y="373"/>
                        <a:pt x="3501" y="285"/>
                      </a:cubicBezTo>
                      <a:cubicBezTo>
                        <a:pt x="3315" y="198"/>
                        <a:pt x="3107" y="132"/>
                        <a:pt x="2899" y="77"/>
                      </a:cubicBezTo>
                      <a:cubicBezTo>
                        <a:pt x="2691" y="23"/>
                        <a:pt x="2473" y="1"/>
                        <a:pt x="22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6" name="Google Shape;3886;p27"/>
                <p:cNvSpPr/>
                <p:nvPr/>
              </p:nvSpPr>
              <p:spPr>
                <a:xfrm>
                  <a:off x="8573200" y="1382925"/>
                  <a:ext cx="46225" cy="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9" h="3032" extrusionOk="0">
                      <a:moveTo>
                        <a:pt x="1485" y="1"/>
                      </a:moveTo>
                      <a:cubicBezTo>
                        <a:pt x="1483" y="1"/>
                        <a:pt x="1480" y="1"/>
                        <a:pt x="1477" y="2"/>
                      </a:cubicBezTo>
                      <a:cubicBezTo>
                        <a:pt x="1455" y="24"/>
                        <a:pt x="1499" y="112"/>
                        <a:pt x="1531" y="177"/>
                      </a:cubicBezTo>
                      <a:cubicBezTo>
                        <a:pt x="1564" y="243"/>
                        <a:pt x="1586" y="308"/>
                        <a:pt x="1608" y="330"/>
                      </a:cubicBezTo>
                      <a:cubicBezTo>
                        <a:pt x="1597" y="385"/>
                        <a:pt x="1630" y="451"/>
                        <a:pt x="1652" y="516"/>
                      </a:cubicBezTo>
                      <a:cubicBezTo>
                        <a:pt x="1695" y="604"/>
                        <a:pt x="1717" y="702"/>
                        <a:pt x="1728" y="801"/>
                      </a:cubicBezTo>
                      <a:cubicBezTo>
                        <a:pt x="1739" y="899"/>
                        <a:pt x="1739" y="997"/>
                        <a:pt x="1728" y="1096"/>
                      </a:cubicBezTo>
                      <a:cubicBezTo>
                        <a:pt x="1717" y="1129"/>
                        <a:pt x="1706" y="1161"/>
                        <a:pt x="1685" y="1183"/>
                      </a:cubicBezTo>
                      <a:lnTo>
                        <a:pt x="1685" y="1216"/>
                      </a:lnTo>
                      <a:cubicBezTo>
                        <a:pt x="1674" y="1260"/>
                        <a:pt x="1641" y="1304"/>
                        <a:pt x="1619" y="1347"/>
                      </a:cubicBezTo>
                      <a:cubicBezTo>
                        <a:pt x="1608" y="1380"/>
                        <a:pt x="1597" y="1413"/>
                        <a:pt x="1586" y="1446"/>
                      </a:cubicBezTo>
                      <a:cubicBezTo>
                        <a:pt x="1586" y="1501"/>
                        <a:pt x="1597" y="1555"/>
                        <a:pt x="1608" y="1610"/>
                      </a:cubicBezTo>
                      <a:cubicBezTo>
                        <a:pt x="1619" y="1676"/>
                        <a:pt x="1630" y="1752"/>
                        <a:pt x="1641" y="1818"/>
                      </a:cubicBezTo>
                      <a:cubicBezTo>
                        <a:pt x="1663" y="1883"/>
                        <a:pt x="1685" y="1949"/>
                        <a:pt x="1695" y="2026"/>
                      </a:cubicBezTo>
                      <a:lnTo>
                        <a:pt x="1695" y="2069"/>
                      </a:lnTo>
                      <a:cubicBezTo>
                        <a:pt x="1695" y="2080"/>
                        <a:pt x="1706" y="2102"/>
                        <a:pt x="1706" y="2113"/>
                      </a:cubicBezTo>
                      <a:cubicBezTo>
                        <a:pt x="1695" y="2135"/>
                        <a:pt x="1695" y="2157"/>
                        <a:pt x="1685" y="2179"/>
                      </a:cubicBezTo>
                      <a:cubicBezTo>
                        <a:pt x="1674" y="2233"/>
                        <a:pt x="1641" y="2299"/>
                        <a:pt x="1597" y="2343"/>
                      </a:cubicBezTo>
                      <a:cubicBezTo>
                        <a:pt x="1564" y="2365"/>
                        <a:pt x="1531" y="2386"/>
                        <a:pt x="1499" y="2397"/>
                      </a:cubicBezTo>
                      <a:cubicBezTo>
                        <a:pt x="1477" y="2419"/>
                        <a:pt x="1444" y="2452"/>
                        <a:pt x="1422" y="2474"/>
                      </a:cubicBezTo>
                      <a:cubicBezTo>
                        <a:pt x="1389" y="2485"/>
                        <a:pt x="1356" y="2518"/>
                        <a:pt x="1335" y="2529"/>
                      </a:cubicBezTo>
                      <a:cubicBezTo>
                        <a:pt x="1302" y="2551"/>
                        <a:pt x="1247" y="2594"/>
                        <a:pt x="1214" y="2616"/>
                      </a:cubicBezTo>
                      <a:cubicBezTo>
                        <a:pt x="1181" y="2638"/>
                        <a:pt x="1127" y="2649"/>
                        <a:pt x="1072" y="2671"/>
                      </a:cubicBezTo>
                      <a:cubicBezTo>
                        <a:pt x="1028" y="2693"/>
                        <a:pt x="985" y="2704"/>
                        <a:pt x="941" y="2726"/>
                      </a:cubicBezTo>
                      <a:cubicBezTo>
                        <a:pt x="897" y="2736"/>
                        <a:pt x="831" y="2758"/>
                        <a:pt x="777" y="2769"/>
                      </a:cubicBezTo>
                      <a:cubicBezTo>
                        <a:pt x="766" y="2769"/>
                        <a:pt x="744" y="2769"/>
                        <a:pt x="722" y="2780"/>
                      </a:cubicBezTo>
                      <a:cubicBezTo>
                        <a:pt x="700" y="2791"/>
                        <a:pt x="656" y="2802"/>
                        <a:pt x="613" y="2813"/>
                      </a:cubicBezTo>
                      <a:cubicBezTo>
                        <a:pt x="591" y="2813"/>
                        <a:pt x="569" y="2824"/>
                        <a:pt x="536" y="2824"/>
                      </a:cubicBezTo>
                      <a:cubicBezTo>
                        <a:pt x="470" y="2835"/>
                        <a:pt x="394" y="2835"/>
                        <a:pt x="328" y="2835"/>
                      </a:cubicBezTo>
                      <a:lnTo>
                        <a:pt x="274" y="2835"/>
                      </a:lnTo>
                      <a:cubicBezTo>
                        <a:pt x="208" y="2824"/>
                        <a:pt x="142" y="2813"/>
                        <a:pt x="77" y="2802"/>
                      </a:cubicBezTo>
                      <a:cubicBezTo>
                        <a:pt x="55" y="2824"/>
                        <a:pt x="33" y="2835"/>
                        <a:pt x="0" y="2857"/>
                      </a:cubicBezTo>
                      <a:cubicBezTo>
                        <a:pt x="33" y="2868"/>
                        <a:pt x="0" y="2879"/>
                        <a:pt x="22" y="2890"/>
                      </a:cubicBezTo>
                      <a:cubicBezTo>
                        <a:pt x="22" y="2911"/>
                        <a:pt x="22" y="2922"/>
                        <a:pt x="22" y="2933"/>
                      </a:cubicBezTo>
                      <a:cubicBezTo>
                        <a:pt x="44" y="2955"/>
                        <a:pt x="55" y="2988"/>
                        <a:pt x="55" y="3010"/>
                      </a:cubicBezTo>
                      <a:cubicBezTo>
                        <a:pt x="88" y="3010"/>
                        <a:pt x="88" y="3021"/>
                        <a:pt x="120" y="3032"/>
                      </a:cubicBezTo>
                      <a:cubicBezTo>
                        <a:pt x="197" y="3021"/>
                        <a:pt x="274" y="3010"/>
                        <a:pt x="339" y="3010"/>
                      </a:cubicBezTo>
                      <a:cubicBezTo>
                        <a:pt x="383" y="3010"/>
                        <a:pt x="416" y="3010"/>
                        <a:pt x="449" y="2999"/>
                      </a:cubicBezTo>
                      <a:lnTo>
                        <a:pt x="525" y="2977"/>
                      </a:lnTo>
                      <a:lnTo>
                        <a:pt x="591" y="2955"/>
                      </a:lnTo>
                      <a:lnTo>
                        <a:pt x="678" y="2955"/>
                      </a:lnTo>
                      <a:cubicBezTo>
                        <a:pt x="711" y="2944"/>
                        <a:pt x="744" y="2922"/>
                        <a:pt x="777" y="2911"/>
                      </a:cubicBezTo>
                      <a:cubicBezTo>
                        <a:pt x="820" y="2901"/>
                        <a:pt x="897" y="2879"/>
                        <a:pt x="930" y="2868"/>
                      </a:cubicBezTo>
                      <a:cubicBezTo>
                        <a:pt x="941" y="2864"/>
                        <a:pt x="948" y="2863"/>
                        <a:pt x="954" y="2863"/>
                      </a:cubicBezTo>
                      <a:cubicBezTo>
                        <a:pt x="965" y="2863"/>
                        <a:pt x="970" y="2868"/>
                        <a:pt x="985" y="2868"/>
                      </a:cubicBezTo>
                      <a:cubicBezTo>
                        <a:pt x="985" y="2868"/>
                        <a:pt x="995" y="2835"/>
                        <a:pt x="995" y="2835"/>
                      </a:cubicBezTo>
                      <a:lnTo>
                        <a:pt x="1017" y="2835"/>
                      </a:lnTo>
                      <a:cubicBezTo>
                        <a:pt x="1160" y="2780"/>
                        <a:pt x="1280" y="2715"/>
                        <a:pt x="1411" y="2660"/>
                      </a:cubicBezTo>
                      <a:cubicBezTo>
                        <a:pt x="1510" y="2638"/>
                        <a:pt x="1597" y="2583"/>
                        <a:pt x="1685" y="2529"/>
                      </a:cubicBezTo>
                      <a:cubicBezTo>
                        <a:pt x="1706" y="2485"/>
                        <a:pt x="1706" y="2463"/>
                        <a:pt x="1728" y="2430"/>
                      </a:cubicBezTo>
                      <a:cubicBezTo>
                        <a:pt x="1728" y="2419"/>
                        <a:pt x="1739" y="2408"/>
                        <a:pt x="1750" y="2397"/>
                      </a:cubicBezTo>
                      <a:cubicBezTo>
                        <a:pt x="1750" y="2386"/>
                        <a:pt x="1750" y="2386"/>
                        <a:pt x="1750" y="2376"/>
                      </a:cubicBezTo>
                      <a:cubicBezTo>
                        <a:pt x="1794" y="2310"/>
                        <a:pt x="1827" y="2233"/>
                        <a:pt x="1849" y="2157"/>
                      </a:cubicBezTo>
                      <a:cubicBezTo>
                        <a:pt x="1849" y="2102"/>
                        <a:pt x="1849" y="2036"/>
                        <a:pt x="1838" y="1982"/>
                      </a:cubicBezTo>
                      <a:lnTo>
                        <a:pt x="1838" y="1927"/>
                      </a:lnTo>
                      <a:cubicBezTo>
                        <a:pt x="1827" y="1883"/>
                        <a:pt x="1816" y="1840"/>
                        <a:pt x="1805" y="1796"/>
                      </a:cubicBezTo>
                      <a:cubicBezTo>
                        <a:pt x="1794" y="1752"/>
                        <a:pt x="1750" y="1708"/>
                        <a:pt x="1739" y="1665"/>
                      </a:cubicBezTo>
                      <a:cubicBezTo>
                        <a:pt x="1706" y="1566"/>
                        <a:pt x="1706" y="1457"/>
                        <a:pt x="1739" y="1358"/>
                      </a:cubicBezTo>
                      <a:cubicBezTo>
                        <a:pt x="1761" y="1271"/>
                        <a:pt x="1794" y="1172"/>
                        <a:pt x="1816" y="1074"/>
                      </a:cubicBezTo>
                      <a:cubicBezTo>
                        <a:pt x="1794" y="997"/>
                        <a:pt x="1827" y="910"/>
                        <a:pt x="1816" y="833"/>
                      </a:cubicBezTo>
                      <a:cubicBezTo>
                        <a:pt x="1816" y="801"/>
                        <a:pt x="1805" y="779"/>
                        <a:pt x="1794" y="746"/>
                      </a:cubicBezTo>
                      <a:cubicBezTo>
                        <a:pt x="1794" y="724"/>
                        <a:pt x="1794" y="691"/>
                        <a:pt x="1783" y="669"/>
                      </a:cubicBezTo>
                      <a:cubicBezTo>
                        <a:pt x="1783" y="637"/>
                        <a:pt x="1761" y="615"/>
                        <a:pt x="1761" y="593"/>
                      </a:cubicBezTo>
                      <a:cubicBezTo>
                        <a:pt x="1739" y="538"/>
                        <a:pt x="1739" y="472"/>
                        <a:pt x="1717" y="429"/>
                      </a:cubicBezTo>
                      <a:cubicBezTo>
                        <a:pt x="1706" y="396"/>
                        <a:pt x="1685" y="363"/>
                        <a:pt x="1674" y="341"/>
                      </a:cubicBezTo>
                      <a:cubicBezTo>
                        <a:pt x="1630" y="243"/>
                        <a:pt x="1597" y="144"/>
                        <a:pt x="1564" y="57"/>
                      </a:cubicBezTo>
                      <a:cubicBezTo>
                        <a:pt x="1534" y="47"/>
                        <a:pt x="1514" y="1"/>
                        <a:pt x="14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87" name="Google Shape;3887;p27"/>
              <p:cNvSpPr/>
              <p:nvPr/>
            </p:nvSpPr>
            <p:spPr>
              <a:xfrm rot="10800000" flipH="1">
                <a:off x="6535638" y="4886738"/>
                <a:ext cx="2667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901" extrusionOk="0">
                    <a:moveTo>
                      <a:pt x="490" y="1"/>
                    </a:moveTo>
                    <a:cubicBezTo>
                      <a:pt x="288" y="1"/>
                      <a:pt x="90" y="134"/>
                      <a:pt x="44" y="367"/>
                    </a:cubicBezTo>
                    <a:cubicBezTo>
                      <a:pt x="1" y="608"/>
                      <a:pt x="165" y="848"/>
                      <a:pt x="405" y="892"/>
                    </a:cubicBezTo>
                    <a:cubicBezTo>
                      <a:pt x="436" y="898"/>
                      <a:pt x="466" y="901"/>
                      <a:pt x="495" y="901"/>
                    </a:cubicBezTo>
                    <a:cubicBezTo>
                      <a:pt x="840" y="901"/>
                      <a:pt x="1066" y="506"/>
                      <a:pt x="865" y="203"/>
                    </a:cubicBezTo>
                    <a:cubicBezTo>
                      <a:pt x="771" y="65"/>
                      <a:pt x="629" y="1"/>
                      <a:pt x="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8" name="Google Shape;3888;p27"/>
              <p:cNvSpPr/>
              <p:nvPr/>
            </p:nvSpPr>
            <p:spPr>
              <a:xfrm rot="10800000" flipH="1">
                <a:off x="6505088" y="4511963"/>
                <a:ext cx="356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141" extrusionOk="0">
                    <a:moveTo>
                      <a:pt x="710" y="0"/>
                    </a:moveTo>
                    <a:cubicBezTo>
                      <a:pt x="622" y="0"/>
                      <a:pt x="533" y="20"/>
                      <a:pt x="449" y="62"/>
                    </a:cubicBezTo>
                    <a:cubicBezTo>
                      <a:pt x="1" y="292"/>
                      <a:pt x="56" y="959"/>
                      <a:pt x="537" y="1112"/>
                    </a:cubicBezTo>
                    <a:cubicBezTo>
                      <a:pt x="597" y="1131"/>
                      <a:pt x="657" y="1140"/>
                      <a:pt x="714" y="1140"/>
                    </a:cubicBezTo>
                    <a:cubicBezTo>
                      <a:pt x="1117" y="1140"/>
                      <a:pt x="1427" y="706"/>
                      <a:pt x="1226" y="314"/>
                    </a:cubicBezTo>
                    <a:cubicBezTo>
                      <a:pt x="1118" y="113"/>
                      <a:pt x="918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9" name="Google Shape;3889;p27"/>
              <p:cNvSpPr/>
              <p:nvPr/>
            </p:nvSpPr>
            <p:spPr>
              <a:xfrm rot="10800000" flipH="1">
                <a:off x="6604975" y="45060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0" name="Google Shape;3890;p27"/>
              <p:cNvSpPr/>
              <p:nvPr/>
            </p:nvSpPr>
            <p:spPr>
              <a:xfrm rot="10800000" flipH="1">
                <a:off x="6611250" y="4513763"/>
                <a:ext cx="1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88" extrusionOk="0">
                    <a:moveTo>
                      <a:pt x="34" y="0"/>
                    </a:moveTo>
                    <a:lnTo>
                      <a:pt x="34" y="11"/>
                    </a:lnTo>
                    <a:cubicBezTo>
                      <a:pt x="34" y="11"/>
                      <a:pt x="23" y="22"/>
                      <a:pt x="23" y="22"/>
                    </a:cubicBezTo>
                    <a:cubicBezTo>
                      <a:pt x="23" y="33"/>
                      <a:pt x="12" y="44"/>
                      <a:pt x="12" y="55"/>
                    </a:cubicBezTo>
                    <a:lnTo>
                      <a:pt x="1" y="77"/>
                    </a:lnTo>
                    <a:lnTo>
                      <a:pt x="1" y="88"/>
                    </a:lnTo>
                    <a:lnTo>
                      <a:pt x="34" y="33"/>
                    </a:lnTo>
                    <a:cubicBezTo>
                      <a:pt x="45" y="22"/>
                      <a:pt x="50" y="19"/>
                      <a:pt x="53" y="19"/>
                    </a:cubicBezTo>
                    <a:cubicBezTo>
                      <a:pt x="56" y="19"/>
                      <a:pt x="56" y="22"/>
                      <a:pt x="56" y="22"/>
                    </a:cubicBezTo>
                    <a:cubicBezTo>
                      <a:pt x="56" y="11"/>
                      <a:pt x="56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1" name="Google Shape;3891;p27"/>
              <p:cNvSpPr/>
              <p:nvPr/>
            </p:nvSpPr>
            <p:spPr>
              <a:xfrm rot="10800000" flipH="1">
                <a:off x="6585825" y="4498438"/>
                <a:ext cx="31475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710" extrusionOk="0">
                    <a:moveTo>
                      <a:pt x="1149" y="1121"/>
                    </a:moveTo>
                    <a:cubicBezTo>
                      <a:pt x="1146" y="1123"/>
                      <a:pt x="1142" y="1126"/>
                      <a:pt x="1138" y="1130"/>
                    </a:cubicBezTo>
                    <a:lnTo>
                      <a:pt x="1149" y="1130"/>
                    </a:lnTo>
                    <a:cubicBezTo>
                      <a:pt x="1149" y="1127"/>
                      <a:pt x="1149" y="1124"/>
                      <a:pt x="1149" y="1121"/>
                    </a:cubicBezTo>
                    <a:close/>
                    <a:moveTo>
                      <a:pt x="887" y="178"/>
                    </a:moveTo>
                    <a:lnTo>
                      <a:pt x="908" y="200"/>
                    </a:lnTo>
                    <a:cubicBezTo>
                      <a:pt x="963" y="244"/>
                      <a:pt x="996" y="298"/>
                      <a:pt x="1029" y="364"/>
                    </a:cubicBezTo>
                    <a:lnTo>
                      <a:pt x="1062" y="386"/>
                    </a:lnTo>
                    <a:cubicBezTo>
                      <a:pt x="1083" y="408"/>
                      <a:pt x="1105" y="452"/>
                      <a:pt x="1116" y="484"/>
                    </a:cubicBezTo>
                    <a:cubicBezTo>
                      <a:pt x="1127" y="539"/>
                      <a:pt x="1138" y="594"/>
                      <a:pt x="1149" y="648"/>
                    </a:cubicBezTo>
                    <a:cubicBezTo>
                      <a:pt x="1149" y="648"/>
                      <a:pt x="1149" y="648"/>
                      <a:pt x="1149" y="659"/>
                    </a:cubicBezTo>
                    <a:lnTo>
                      <a:pt x="1149" y="670"/>
                    </a:lnTo>
                    <a:lnTo>
                      <a:pt x="1149" y="736"/>
                    </a:lnTo>
                    <a:cubicBezTo>
                      <a:pt x="1149" y="747"/>
                      <a:pt x="1149" y="758"/>
                      <a:pt x="1149" y="769"/>
                    </a:cubicBezTo>
                    <a:cubicBezTo>
                      <a:pt x="1149" y="780"/>
                      <a:pt x="1149" y="791"/>
                      <a:pt x="1138" y="802"/>
                    </a:cubicBezTo>
                    <a:cubicBezTo>
                      <a:pt x="1127" y="812"/>
                      <a:pt x="1138" y="845"/>
                      <a:pt x="1127" y="867"/>
                    </a:cubicBezTo>
                    <a:cubicBezTo>
                      <a:pt x="1127" y="867"/>
                      <a:pt x="1138" y="867"/>
                      <a:pt x="1138" y="856"/>
                    </a:cubicBezTo>
                    <a:cubicBezTo>
                      <a:pt x="1149" y="867"/>
                      <a:pt x="1149" y="878"/>
                      <a:pt x="1160" y="889"/>
                    </a:cubicBezTo>
                    <a:cubicBezTo>
                      <a:pt x="1149" y="911"/>
                      <a:pt x="1127" y="933"/>
                      <a:pt x="1105" y="955"/>
                    </a:cubicBezTo>
                    <a:cubicBezTo>
                      <a:pt x="1094" y="966"/>
                      <a:pt x="1094" y="966"/>
                      <a:pt x="1094" y="977"/>
                    </a:cubicBezTo>
                    <a:cubicBezTo>
                      <a:pt x="1094" y="987"/>
                      <a:pt x="1094" y="987"/>
                      <a:pt x="1083" y="998"/>
                    </a:cubicBezTo>
                    <a:lnTo>
                      <a:pt x="1062" y="1009"/>
                    </a:lnTo>
                    <a:cubicBezTo>
                      <a:pt x="1062" y="1009"/>
                      <a:pt x="1062" y="1020"/>
                      <a:pt x="1051" y="1020"/>
                    </a:cubicBezTo>
                    <a:cubicBezTo>
                      <a:pt x="1051" y="1020"/>
                      <a:pt x="1051" y="1018"/>
                      <a:pt x="1049" y="1018"/>
                    </a:cubicBezTo>
                    <a:cubicBezTo>
                      <a:pt x="1048" y="1018"/>
                      <a:pt x="1045" y="1020"/>
                      <a:pt x="1040" y="1031"/>
                    </a:cubicBezTo>
                    <a:lnTo>
                      <a:pt x="1007" y="1097"/>
                    </a:lnTo>
                    <a:lnTo>
                      <a:pt x="985" y="1130"/>
                    </a:lnTo>
                    <a:cubicBezTo>
                      <a:pt x="985" y="1141"/>
                      <a:pt x="963" y="1162"/>
                      <a:pt x="963" y="1162"/>
                    </a:cubicBezTo>
                    <a:lnTo>
                      <a:pt x="930" y="1206"/>
                    </a:lnTo>
                    <a:cubicBezTo>
                      <a:pt x="930" y="1217"/>
                      <a:pt x="919" y="1239"/>
                      <a:pt x="908" y="1250"/>
                    </a:cubicBezTo>
                    <a:lnTo>
                      <a:pt x="887" y="1283"/>
                    </a:lnTo>
                    <a:cubicBezTo>
                      <a:pt x="887" y="1294"/>
                      <a:pt x="876" y="1305"/>
                      <a:pt x="865" y="1316"/>
                    </a:cubicBezTo>
                    <a:lnTo>
                      <a:pt x="832" y="1337"/>
                    </a:lnTo>
                    <a:cubicBezTo>
                      <a:pt x="821" y="1359"/>
                      <a:pt x="799" y="1381"/>
                      <a:pt x="777" y="1392"/>
                    </a:cubicBezTo>
                    <a:lnTo>
                      <a:pt x="766" y="1392"/>
                    </a:lnTo>
                    <a:cubicBezTo>
                      <a:pt x="777" y="1403"/>
                      <a:pt x="777" y="1403"/>
                      <a:pt x="777" y="1403"/>
                    </a:cubicBezTo>
                    <a:lnTo>
                      <a:pt x="766" y="1403"/>
                    </a:lnTo>
                    <a:cubicBezTo>
                      <a:pt x="755" y="1403"/>
                      <a:pt x="755" y="1403"/>
                      <a:pt x="744" y="1414"/>
                    </a:cubicBezTo>
                    <a:lnTo>
                      <a:pt x="723" y="1414"/>
                    </a:lnTo>
                    <a:lnTo>
                      <a:pt x="657" y="1425"/>
                    </a:lnTo>
                    <a:cubicBezTo>
                      <a:pt x="646" y="1436"/>
                      <a:pt x="635" y="1458"/>
                      <a:pt x="624" y="1469"/>
                    </a:cubicBezTo>
                    <a:cubicBezTo>
                      <a:pt x="624" y="1480"/>
                      <a:pt x="613" y="1502"/>
                      <a:pt x="613" y="1512"/>
                    </a:cubicBezTo>
                    <a:cubicBezTo>
                      <a:pt x="602" y="1523"/>
                      <a:pt x="613" y="1523"/>
                      <a:pt x="613" y="1523"/>
                    </a:cubicBezTo>
                    <a:cubicBezTo>
                      <a:pt x="591" y="1534"/>
                      <a:pt x="580" y="1534"/>
                      <a:pt x="569" y="1545"/>
                    </a:cubicBezTo>
                    <a:cubicBezTo>
                      <a:pt x="526" y="1556"/>
                      <a:pt x="471" y="1556"/>
                      <a:pt x="427" y="1556"/>
                    </a:cubicBezTo>
                    <a:lnTo>
                      <a:pt x="362" y="1556"/>
                    </a:lnTo>
                    <a:cubicBezTo>
                      <a:pt x="340" y="1545"/>
                      <a:pt x="329" y="1545"/>
                      <a:pt x="307" y="1534"/>
                    </a:cubicBezTo>
                    <a:cubicBezTo>
                      <a:pt x="296" y="1523"/>
                      <a:pt x="274" y="1512"/>
                      <a:pt x="252" y="1491"/>
                    </a:cubicBezTo>
                    <a:cubicBezTo>
                      <a:pt x="230" y="1458"/>
                      <a:pt x="219" y="1425"/>
                      <a:pt x="208" y="1392"/>
                    </a:cubicBezTo>
                    <a:cubicBezTo>
                      <a:pt x="198" y="1359"/>
                      <a:pt x="198" y="1337"/>
                      <a:pt x="187" y="1305"/>
                    </a:cubicBezTo>
                    <a:cubicBezTo>
                      <a:pt x="187" y="1305"/>
                      <a:pt x="176" y="1250"/>
                      <a:pt x="176" y="1239"/>
                    </a:cubicBezTo>
                    <a:cubicBezTo>
                      <a:pt x="187" y="1228"/>
                      <a:pt x="176" y="1152"/>
                      <a:pt x="176" y="1141"/>
                    </a:cubicBezTo>
                    <a:cubicBezTo>
                      <a:pt x="176" y="1119"/>
                      <a:pt x="176" y="1097"/>
                      <a:pt x="176" y="1075"/>
                    </a:cubicBezTo>
                    <a:cubicBezTo>
                      <a:pt x="176" y="1009"/>
                      <a:pt x="187" y="955"/>
                      <a:pt x="176" y="900"/>
                    </a:cubicBezTo>
                    <a:lnTo>
                      <a:pt x="176" y="867"/>
                    </a:lnTo>
                    <a:lnTo>
                      <a:pt x="176" y="856"/>
                    </a:lnTo>
                    <a:cubicBezTo>
                      <a:pt x="208" y="791"/>
                      <a:pt x="252" y="736"/>
                      <a:pt x="285" y="692"/>
                    </a:cubicBezTo>
                    <a:lnTo>
                      <a:pt x="427" y="539"/>
                    </a:lnTo>
                    <a:cubicBezTo>
                      <a:pt x="460" y="495"/>
                      <a:pt x="493" y="462"/>
                      <a:pt x="537" y="430"/>
                    </a:cubicBezTo>
                    <a:cubicBezTo>
                      <a:pt x="602" y="375"/>
                      <a:pt x="668" y="320"/>
                      <a:pt x="744" y="277"/>
                    </a:cubicBezTo>
                    <a:cubicBezTo>
                      <a:pt x="777" y="244"/>
                      <a:pt x="810" y="222"/>
                      <a:pt x="843" y="200"/>
                    </a:cubicBezTo>
                    <a:cubicBezTo>
                      <a:pt x="854" y="189"/>
                      <a:pt x="865" y="189"/>
                      <a:pt x="887" y="178"/>
                    </a:cubicBezTo>
                    <a:close/>
                    <a:moveTo>
                      <a:pt x="882" y="0"/>
                    </a:moveTo>
                    <a:cubicBezTo>
                      <a:pt x="880" y="0"/>
                      <a:pt x="878" y="1"/>
                      <a:pt x="876" y="3"/>
                    </a:cubicBezTo>
                    <a:lnTo>
                      <a:pt x="843" y="25"/>
                    </a:lnTo>
                    <a:lnTo>
                      <a:pt x="668" y="156"/>
                    </a:lnTo>
                    <a:cubicBezTo>
                      <a:pt x="558" y="222"/>
                      <a:pt x="460" y="309"/>
                      <a:pt x="373" y="397"/>
                    </a:cubicBezTo>
                    <a:lnTo>
                      <a:pt x="241" y="539"/>
                    </a:lnTo>
                    <a:cubicBezTo>
                      <a:pt x="176" y="594"/>
                      <a:pt x="132" y="659"/>
                      <a:pt x="77" y="725"/>
                    </a:cubicBezTo>
                    <a:lnTo>
                      <a:pt x="77" y="736"/>
                    </a:lnTo>
                    <a:cubicBezTo>
                      <a:pt x="55" y="747"/>
                      <a:pt x="44" y="769"/>
                      <a:pt x="33" y="791"/>
                    </a:cubicBezTo>
                    <a:cubicBezTo>
                      <a:pt x="33" y="802"/>
                      <a:pt x="23" y="823"/>
                      <a:pt x="23" y="834"/>
                    </a:cubicBezTo>
                    <a:lnTo>
                      <a:pt x="23" y="878"/>
                    </a:lnTo>
                    <a:cubicBezTo>
                      <a:pt x="23" y="966"/>
                      <a:pt x="23" y="1042"/>
                      <a:pt x="12" y="1119"/>
                    </a:cubicBezTo>
                    <a:cubicBezTo>
                      <a:pt x="1" y="1217"/>
                      <a:pt x="12" y="1316"/>
                      <a:pt x="33" y="1414"/>
                    </a:cubicBezTo>
                    <a:cubicBezTo>
                      <a:pt x="55" y="1512"/>
                      <a:pt x="121" y="1611"/>
                      <a:pt x="208" y="1666"/>
                    </a:cubicBezTo>
                    <a:cubicBezTo>
                      <a:pt x="230" y="1677"/>
                      <a:pt x="252" y="1687"/>
                      <a:pt x="274" y="1698"/>
                    </a:cubicBezTo>
                    <a:cubicBezTo>
                      <a:pt x="296" y="1698"/>
                      <a:pt x="307" y="1709"/>
                      <a:pt x="329" y="1709"/>
                    </a:cubicBezTo>
                    <a:lnTo>
                      <a:pt x="493" y="1709"/>
                    </a:lnTo>
                    <a:cubicBezTo>
                      <a:pt x="548" y="1709"/>
                      <a:pt x="613" y="1698"/>
                      <a:pt x="668" y="1677"/>
                    </a:cubicBezTo>
                    <a:cubicBezTo>
                      <a:pt x="723" y="1655"/>
                      <a:pt x="766" y="1600"/>
                      <a:pt x="799" y="1534"/>
                    </a:cubicBezTo>
                    <a:cubicBezTo>
                      <a:pt x="810" y="1523"/>
                      <a:pt x="810" y="1502"/>
                      <a:pt x="810" y="1480"/>
                    </a:cubicBezTo>
                    <a:cubicBezTo>
                      <a:pt x="832" y="1491"/>
                      <a:pt x="843" y="1502"/>
                      <a:pt x="854" y="1502"/>
                    </a:cubicBezTo>
                    <a:cubicBezTo>
                      <a:pt x="898" y="1502"/>
                      <a:pt x="941" y="1480"/>
                      <a:pt x="952" y="1447"/>
                    </a:cubicBezTo>
                    <a:lnTo>
                      <a:pt x="1007" y="1370"/>
                    </a:lnTo>
                    <a:cubicBezTo>
                      <a:pt x="1029" y="1327"/>
                      <a:pt x="1062" y="1283"/>
                      <a:pt x="1094" y="1239"/>
                    </a:cubicBezTo>
                    <a:cubicBezTo>
                      <a:pt x="1105" y="1206"/>
                      <a:pt x="1127" y="1162"/>
                      <a:pt x="1138" y="1130"/>
                    </a:cubicBezTo>
                    <a:lnTo>
                      <a:pt x="1105" y="1097"/>
                    </a:lnTo>
                    <a:lnTo>
                      <a:pt x="1149" y="1097"/>
                    </a:lnTo>
                    <a:cubicBezTo>
                      <a:pt x="1149" y="1097"/>
                      <a:pt x="1149" y="1110"/>
                      <a:pt x="1149" y="1121"/>
                    </a:cubicBezTo>
                    <a:lnTo>
                      <a:pt x="1149" y="1121"/>
                    </a:lnTo>
                    <a:cubicBezTo>
                      <a:pt x="1155" y="1117"/>
                      <a:pt x="1160" y="1115"/>
                      <a:pt x="1160" y="1108"/>
                    </a:cubicBezTo>
                    <a:lnTo>
                      <a:pt x="1182" y="1075"/>
                    </a:lnTo>
                    <a:cubicBezTo>
                      <a:pt x="1215" y="1009"/>
                      <a:pt x="1226" y="933"/>
                      <a:pt x="1237" y="867"/>
                    </a:cubicBezTo>
                    <a:cubicBezTo>
                      <a:pt x="1258" y="703"/>
                      <a:pt x="1248" y="550"/>
                      <a:pt x="1204" y="397"/>
                    </a:cubicBezTo>
                    <a:cubicBezTo>
                      <a:pt x="1171" y="298"/>
                      <a:pt x="1127" y="211"/>
                      <a:pt x="1062" y="145"/>
                    </a:cubicBezTo>
                    <a:cubicBezTo>
                      <a:pt x="1029" y="112"/>
                      <a:pt x="1007" y="91"/>
                      <a:pt x="974" y="58"/>
                    </a:cubicBezTo>
                    <a:lnTo>
                      <a:pt x="908" y="14"/>
                    </a:lnTo>
                    <a:cubicBezTo>
                      <a:pt x="900" y="14"/>
                      <a:pt x="891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2" name="Google Shape;3892;p27"/>
              <p:cNvSpPr/>
              <p:nvPr/>
            </p:nvSpPr>
            <p:spPr>
              <a:xfrm rot="10800000" flipH="1">
                <a:off x="6604425" y="4507188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33" y="0"/>
                    </a:moveTo>
                    <a:cubicBezTo>
                      <a:pt x="25" y="0"/>
                      <a:pt x="17" y="6"/>
                      <a:pt x="14" y="14"/>
                    </a:cubicBezTo>
                    <a:lnTo>
                      <a:pt x="14" y="14"/>
                    </a:lnTo>
                    <a:lnTo>
                      <a:pt x="33" y="0"/>
                    </a:lnTo>
                    <a:close/>
                    <a:moveTo>
                      <a:pt x="14" y="14"/>
                    </a:moveTo>
                    <a:lnTo>
                      <a:pt x="0" y="22"/>
                    </a:lnTo>
                    <a:lnTo>
                      <a:pt x="11" y="22"/>
                    </a:lnTo>
                    <a:cubicBezTo>
                      <a:pt x="11" y="19"/>
                      <a:pt x="12" y="16"/>
                      <a:pt x="14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3" name="Google Shape;3893;p27"/>
              <p:cNvSpPr/>
              <p:nvPr/>
            </p:nvSpPr>
            <p:spPr>
              <a:xfrm rot="10800000" flipH="1">
                <a:off x="6612900" y="4524688"/>
                <a:ext cx="5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23" h="143" extrusionOk="0">
                    <a:moveTo>
                      <a:pt x="0" y="0"/>
                    </a:moveTo>
                    <a:cubicBezTo>
                      <a:pt x="0" y="33"/>
                      <a:pt x="0" y="66"/>
                      <a:pt x="11" y="88"/>
                    </a:cubicBezTo>
                    <a:cubicBezTo>
                      <a:pt x="11" y="110"/>
                      <a:pt x="22" y="120"/>
                      <a:pt x="22" y="142"/>
                    </a:cubicBezTo>
                    <a:cubicBezTo>
                      <a:pt x="22" y="120"/>
                      <a:pt x="22" y="110"/>
                      <a:pt x="22" y="88"/>
                    </a:cubicBezTo>
                    <a:cubicBezTo>
                      <a:pt x="22" y="77"/>
                      <a:pt x="22" y="55"/>
                      <a:pt x="11" y="33"/>
                    </a:cubicBezTo>
                    <a:cubicBezTo>
                      <a:pt x="11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4" name="Google Shape;3894;p27"/>
              <p:cNvSpPr/>
              <p:nvPr/>
            </p:nvSpPr>
            <p:spPr>
              <a:xfrm rot="10800000" flipH="1">
                <a:off x="6592675" y="4504463"/>
                <a:ext cx="21900" cy="2865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146" extrusionOk="0">
                    <a:moveTo>
                      <a:pt x="607" y="0"/>
                    </a:moveTo>
                    <a:cubicBezTo>
                      <a:pt x="593" y="0"/>
                      <a:pt x="580" y="3"/>
                      <a:pt x="569" y="8"/>
                    </a:cubicBezTo>
                    <a:lnTo>
                      <a:pt x="547" y="8"/>
                    </a:lnTo>
                    <a:cubicBezTo>
                      <a:pt x="525" y="8"/>
                      <a:pt x="514" y="19"/>
                      <a:pt x="492" y="41"/>
                    </a:cubicBezTo>
                    <a:cubicBezTo>
                      <a:pt x="481" y="52"/>
                      <a:pt x="470" y="74"/>
                      <a:pt x="459" y="96"/>
                    </a:cubicBezTo>
                    <a:cubicBezTo>
                      <a:pt x="438" y="129"/>
                      <a:pt x="405" y="161"/>
                      <a:pt x="372" y="194"/>
                    </a:cubicBezTo>
                    <a:cubicBezTo>
                      <a:pt x="339" y="216"/>
                      <a:pt x="306" y="227"/>
                      <a:pt x="274" y="227"/>
                    </a:cubicBezTo>
                    <a:cubicBezTo>
                      <a:pt x="241" y="249"/>
                      <a:pt x="208" y="271"/>
                      <a:pt x="186" y="293"/>
                    </a:cubicBezTo>
                    <a:lnTo>
                      <a:pt x="164" y="325"/>
                    </a:lnTo>
                    <a:cubicBezTo>
                      <a:pt x="153" y="325"/>
                      <a:pt x="142" y="336"/>
                      <a:pt x="142" y="347"/>
                    </a:cubicBezTo>
                    <a:cubicBezTo>
                      <a:pt x="131" y="347"/>
                      <a:pt x="131" y="358"/>
                      <a:pt x="120" y="369"/>
                    </a:cubicBezTo>
                    <a:cubicBezTo>
                      <a:pt x="109" y="380"/>
                      <a:pt x="88" y="413"/>
                      <a:pt x="77" y="424"/>
                    </a:cubicBezTo>
                    <a:cubicBezTo>
                      <a:pt x="66" y="446"/>
                      <a:pt x="66" y="457"/>
                      <a:pt x="66" y="468"/>
                    </a:cubicBezTo>
                    <a:cubicBezTo>
                      <a:pt x="33" y="500"/>
                      <a:pt x="11" y="533"/>
                      <a:pt x="0" y="577"/>
                    </a:cubicBezTo>
                    <a:cubicBezTo>
                      <a:pt x="0" y="586"/>
                      <a:pt x="7" y="602"/>
                      <a:pt x="16" y="602"/>
                    </a:cubicBezTo>
                    <a:cubicBezTo>
                      <a:pt x="18" y="602"/>
                      <a:pt x="20" y="601"/>
                      <a:pt x="22" y="599"/>
                    </a:cubicBezTo>
                    <a:cubicBezTo>
                      <a:pt x="33" y="599"/>
                      <a:pt x="22" y="577"/>
                      <a:pt x="33" y="544"/>
                    </a:cubicBezTo>
                    <a:cubicBezTo>
                      <a:pt x="55" y="511"/>
                      <a:pt x="66" y="489"/>
                      <a:pt x="66" y="479"/>
                    </a:cubicBezTo>
                    <a:cubicBezTo>
                      <a:pt x="88" y="468"/>
                      <a:pt x="109" y="446"/>
                      <a:pt x="120" y="424"/>
                    </a:cubicBezTo>
                    <a:cubicBezTo>
                      <a:pt x="142" y="380"/>
                      <a:pt x="164" y="347"/>
                      <a:pt x="197" y="325"/>
                    </a:cubicBezTo>
                    <a:cubicBezTo>
                      <a:pt x="219" y="293"/>
                      <a:pt x="252" y="260"/>
                      <a:pt x="284" y="249"/>
                    </a:cubicBezTo>
                    <a:lnTo>
                      <a:pt x="339" y="249"/>
                    </a:lnTo>
                    <a:cubicBezTo>
                      <a:pt x="361" y="249"/>
                      <a:pt x="383" y="238"/>
                      <a:pt x="394" y="227"/>
                    </a:cubicBezTo>
                    <a:cubicBezTo>
                      <a:pt x="416" y="216"/>
                      <a:pt x="427" y="205"/>
                      <a:pt x="427" y="194"/>
                    </a:cubicBezTo>
                    <a:cubicBezTo>
                      <a:pt x="449" y="183"/>
                      <a:pt x="449" y="161"/>
                      <a:pt x="459" y="139"/>
                    </a:cubicBezTo>
                    <a:cubicBezTo>
                      <a:pt x="481" y="118"/>
                      <a:pt x="503" y="96"/>
                      <a:pt x="514" y="85"/>
                    </a:cubicBezTo>
                    <a:cubicBezTo>
                      <a:pt x="536" y="63"/>
                      <a:pt x="558" y="52"/>
                      <a:pt x="591" y="52"/>
                    </a:cubicBezTo>
                    <a:lnTo>
                      <a:pt x="656" y="52"/>
                    </a:lnTo>
                    <a:cubicBezTo>
                      <a:pt x="678" y="52"/>
                      <a:pt x="700" y="63"/>
                      <a:pt x="722" y="85"/>
                    </a:cubicBezTo>
                    <a:cubicBezTo>
                      <a:pt x="733" y="96"/>
                      <a:pt x="744" y="107"/>
                      <a:pt x="744" y="118"/>
                    </a:cubicBezTo>
                    <a:cubicBezTo>
                      <a:pt x="744" y="129"/>
                      <a:pt x="766" y="139"/>
                      <a:pt x="777" y="150"/>
                    </a:cubicBezTo>
                    <a:cubicBezTo>
                      <a:pt x="777" y="161"/>
                      <a:pt x="788" y="172"/>
                      <a:pt x="788" y="183"/>
                    </a:cubicBezTo>
                    <a:cubicBezTo>
                      <a:pt x="799" y="194"/>
                      <a:pt x="799" y="194"/>
                      <a:pt x="799" y="205"/>
                    </a:cubicBezTo>
                    <a:cubicBezTo>
                      <a:pt x="809" y="216"/>
                      <a:pt x="809" y="227"/>
                      <a:pt x="820" y="238"/>
                    </a:cubicBezTo>
                    <a:cubicBezTo>
                      <a:pt x="820" y="249"/>
                      <a:pt x="820" y="271"/>
                      <a:pt x="831" y="293"/>
                    </a:cubicBezTo>
                    <a:cubicBezTo>
                      <a:pt x="831" y="304"/>
                      <a:pt x="831" y="325"/>
                      <a:pt x="831" y="336"/>
                    </a:cubicBezTo>
                    <a:cubicBezTo>
                      <a:pt x="831" y="358"/>
                      <a:pt x="831" y="380"/>
                      <a:pt x="831" y="402"/>
                    </a:cubicBezTo>
                    <a:cubicBezTo>
                      <a:pt x="831" y="402"/>
                      <a:pt x="831" y="413"/>
                      <a:pt x="831" y="424"/>
                    </a:cubicBezTo>
                    <a:cubicBezTo>
                      <a:pt x="831" y="435"/>
                      <a:pt x="831" y="446"/>
                      <a:pt x="831" y="457"/>
                    </a:cubicBezTo>
                    <a:lnTo>
                      <a:pt x="820" y="489"/>
                    </a:lnTo>
                    <a:cubicBezTo>
                      <a:pt x="809" y="511"/>
                      <a:pt x="799" y="544"/>
                      <a:pt x="788" y="566"/>
                    </a:cubicBezTo>
                    <a:cubicBezTo>
                      <a:pt x="777" y="599"/>
                      <a:pt x="777" y="610"/>
                      <a:pt x="766" y="632"/>
                    </a:cubicBezTo>
                    <a:cubicBezTo>
                      <a:pt x="755" y="643"/>
                      <a:pt x="744" y="664"/>
                      <a:pt x="733" y="675"/>
                    </a:cubicBezTo>
                    <a:cubicBezTo>
                      <a:pt x="733" y="686"/>
                      <a:pt x="722" y="686"/>
                      <a:pt x="722" y="697"/>
                    </a:cubicBezTo>
                    <a:cubicBezTo>
                      <a:pt x="711" y="708"/>
                      <a:pt x="722" y="719"/>
                      <a:pt x="711" y="730"/>
                    </a:cubicBezTo>
                    <a:cubicBezTo>
                      <a:pt x="700" y="741"/>
                      <a:pt x="700" y="752"/>
                      <a:pt x="689" y="774"/>
                    </a:cubicBezTo>
                    <a:lnTo>
                      <a:pt x="678" y="785"/>
                    </a:lnTo>
                    <a:cubicBezTo>
                      <a:pt x="656" y="818"/>
                      <a:pt x="634" y="850"/>
                      <a:pt x="613" y="883"/>
                    </a:cubicBezTo>
                    <a:cubicBezTo>
                      <a:pt x="591" y="905"/>
                      <a:pt x="569" y="927"/>
                      <a:pt x="547" y="949"/>
                    </a:cubicBezTo>
                    <a:cubicBezTo>
                      <a:pt x="547" y="960"/>
                      <a:pt x="547" y="960"/>
                      <a:pt x="536" y="971"/>
                    </a:cubicBezTo>
                    <a:lnTo>
                      <a:pt x="536" y="982"/>
                    </a:lnTo>
                    <a:cubicBezTo>
                      <a:pt x="536" y="993"/>
                      <a:pt x="536" y="993"/>
                      <a:pt x="525" y="993"/>
                    </a:cubicBezTo>
                    <a:lnTo>
                      <a:pt x="492" y="1025"/>
                    </a:lnTo>
                    <a:cubicBezTo>
                      <a:pt x="481" y="1025"/>
                      <a:pt x="470" y="1036"/>
                      <a:pt x="449" y="1036"/>
                    </a:cubicBezTo>
                    <a:lnTo>
                      <a:pt x="394" y="1036"/>
                    </a:lnTo>
                    <a:cubicBezTo>
                      <a:pt x="372" y="1036"/>
                      <a:pt x="361" y="1058"/>
                      <a:pt x="350" y="1069"/>
                    </a:cubicBezTo>
                    <a:cubicBezTo>
                      <a:pt x="328" y="1080"/>
                      <a:pt x="274" y="1102"/>
                      <a:pt x="252" y="1113"/>
                    </a:cubicBezTo>
                    <a:cubicBezTo>
                      <a:pt x="242" y="1119"/>
                      <a:pt x="233" y="1122"/>
                      <a:pt x="225" y="1122"/>
                    </a:cubicBezTo>
                    <a:cubicBezTo>
                      <a:pt x="206" y="1122"/>
                      <a:pt x="191" y="1106"/>
                      <a:pt x="175" y="1091"/>
                    </a:cubicBezTo>
                    <a:cubicBezTo>
                      <a:pt x="164" y="1058"/>
                      <a:pt x="153" y="1047"/>
                      <a:pt x="142" y="1025"/>
                    </a:cubicBezTo>
                    <a:cubicBezTo>
                      <a:pt x="131" y="993"/>
                      <a:pt x="142" y="1004"/>
                      <a:pt x="131" y="993"/>
                    </a:cubicBezTo>
                    <a:cubicBezTo>
                      <a:pt x="131" y="982"/>
                      <a:pt x="131" y="982"/>
                      <a:pt x="131" y="971"/>
                    </a:cubicBezTo>
                    <a:cubicBezTo>
                      <a:pt x="131" y="960"/>
                      <a:pt x="131" y="949"/>
                      <a:pt x="131" y="949"/>
                    </a:cubicBezTo>
                    <a:lnTo>
                      <a:pt x="131" y="894"/>
                    </a:lnTo>
                    <a:cubicBezTo>
                      <a:pt x="120" y="883"/>
                      <a:pt x="120" y="872"/>
                      <a:pt x="131" y="861"/>
                    </a:cubicBezTo>
                    <a:cubicBezTo>
                      <a:pt x="120" y="829"/>
                      <a:pt x="131" y="785"/>
                      <a:pt x="142" y="763"/>
                    </a:cubicBezTo>
                    <a:cubicBezTo>
                      <a:pt x="142" y="752"/>
                      <a:pt x="142" y="730"/>
                      <a:pt x="131" y="730"/>
                    </a:cubicBezTo>
                    <a:cubicBezTo>
                      <a:pt x="120" y="730"/>
                      <a:pt x="109" y="763"/>
                      <a:pt x="109" y="785"/>
                    </a:cubicBezTo>
                    <a:cubicBezTo>
                      <a:pt x="109" y="807"/>
                      <a:pt x="109" y="829"/>
                      <a:pt x="109" y="850"/>
                    </a:cubicBezTo>
                    <a:cubicBezTo>
                      <a:pt x="99" y="872"/>
                      <a:pt x="99" y="894"/>
                      <a:pt x="109" y="916"/>
                    </a:cubicBezTo>
                    <a:cubicBezTo>
                      <a:pt x="109" y="949"/>
                      <a:pt x="120" y="982"/>
                      <a:pt x="131" y="1014"/>
                    </a:cubicBezTo>
                    <a:cubicBezTo>
                      <a:pt x="142" y="1047"/>
                      <a:pt x="153" y="1080"/>
                      <a:pt x="175" y="1113"/>
                    </a:cubicBezTo>
                    <a:lnTo>
                      <a:pt x="208" y="1135"/>
                    </a:lnTo>
                    <a:lnTo>
                      <a:pt x="219" y="1135"/>
                    </a:lnTo>
                    <a:cubicBezTo>
                      <a:pt x="230" y="1146"/>
                      <a:pt x="252" y="1146"/>
                      <a:pt x="274" y="1146"/>
                    </a:cubicBezTo>
                    <a:lnTo>
                      <a:pt x="306" y="1135"/>
                    </a:lnTo>
                    <a:cubicBezTo>
                      <a:pt x="328" y="1124"/>
                      <a:pt x="339" y="1113"/>
                      <a:pt x="350" y="1102"/>
                    </a:cubicBezTo>
                    <a:cubicBezTo>
                      <a:pt x="361" y="1102"/>
                      <a:pt x="383" y="1091"/>
                      <a:pt x="405" y="1080"/>
                    </a:cubicBezTo>
                    <a:lnTo>
                      <a:pt x="481" y="1069"/>
                    </a:lnTo>
                    <a:lnTo>
                      <a:pt x="503" y="1069"/>
                    </a:lnTo>
                    <a:cubicBezTo>
                      <a:pt x="503" y="1069"/>
                      <a:pt x="514" y="1058"/>
                      <a:pt x="514" y="1058"/>
                    </a:cubicBezTo>
                    <a:lnTo>
                      <a:pt x="525" y="1058"/>
                    </a:lnTo>
                    <a:cubicBezTo>
                      <a:pt x="547" y="1047"/>
                      <a:pt x="569" y="1025"/>
                      <a:pt x="580" y="1004"/>
                    </a:cubicBezTo>
                    <a:lnTo>
                      <a:pt x="613" y="982"/>
                    </a:lnTo>
                    <a:cubicBezTo>
                      <a:pt x="613" y="971"/>
                      <a:pt x="634" y="960"/>
                      <a:pt x="634" y="949"/>
                    </a:cubicBezTo>
                    <a:lnTo>
                      <a:pt x="656" y="916"/>
                    </a:lnTo>
                    <a:cubicBezTo>
                      <a:pt x="667" y="905"/>
                      <a:pt x="667" y="883"/>
                      <a:pt x="678" y="872"/>
                    </a:cubicBezTo>
                    <a:lnTo>
                      <a:pt x="700" y="839"/>
                    </a:lnTo>
                    <a:cubicBezTo>
                      <a:pt x="700" y="818"/>
                      <a:pt x="722" y="807"/>
                      <a:pt x="733" y="796"/>
                    </a:cubicBezTo>
                    <a:lnTo>
                      <a:pt x="744" y="763"/>
                    </a:lnTo>
                    <a:lnTo>
                      <a:pt x="744" y="741"/>
                    </a:lnTo>
                    <a:lnTo>
                      <a:pt x="755" y="730"/>
                    </a:lnTo>
                    <a:cubicBezTo>
                      <a:pt x="755" y="719"/>
                      <a:pt x="766" y="708"/>
                      <a:pt x="777" y="697"/>
                    </a:cubicBezTo>
                    <a:cubicBezTo>
                      <a:pt x="777" y="697"/>
                      <a:pt x="777" y="686"/>
                      <a:pt x="788" y="686"/>
                    </a:cubicBezTo>
                    <a:lnTo>
                      <a:pt x="788" y="675"/>
                    </a:lnTo>
                    <a:lnTo>
                      <a:pt x="799" y="675"/>
                    </a:lnTo>
                    <a:lnTo>
                      <a:pt x="820" y="664"/>
                    </a:lnTo>
                    <a:cubicBezTo>
                      <a:pt x="820" y="654"/>
                      <a:pt x="820" y="654"/>
                      <a:pt x="831" y="643"/>
                    </a:cubicBezTo>
                    <a:cubicBezTo>
                      <a:pt x="820" y="643"/>
                      <a:pt x="820" y="632"/>
                      <a:pt x="831" y="632"/>
                    </a:cubicBezTo>
                    <a:cubicBezTo>
                      <a:pt x="853" y="621"/>
                      <a:pt x="864" y="599"/>
                      <a:pt x="875" y="577"/>
                    </a:cubicBezTo>
                    <a:cubicBezTo>
                      <a:pt x="875" y="566"/>
                      <a:pt x="864" y="555"/>
                      <a:pt x="864" y="544"/>
                    </a:cubicBezTo>
                    <a:cubicBezTo>
                      <a:pt x="864" y="550"/>
                      <a:pt x="861" y="550"/>
                      <a:pt x="859" y="550"/>
                    </a:cubicBezTo>
                    <a:cubicBezTo>
                      <a:pt x="856" y="550"/>
                      <a:pt x="853" y="550"/>
                      <a:pt x="853" y="555"/>
                    </a:cubicBezTo>
                    <a:cubicBezTo>
                      <a:pt x="853" y="533"/>
                      <a:pt x="853" y="511"/>
                      <a:pt x="853" y="489"/>
                    </a:cubicBezTo>
                    <a:cubicBezTo>
                      <a:pt x="864" y="468"/>
                      <a:pt x="853" y="468"/>
                      <a:pt x="864" y="457"/>
                    </a:cubicBezTo>
                    <a:cubicBezTo>
                      <a:pt x="864" y="446"/>
                      <a:pt x="864" y="435"/>
                      <a:pt x="864" y="424"/>
                    </a:cubicBezTo>
                    <a:lnTo>
                      <a:pt x="864" y="358"/>
                    </a:lnTo>
                    <a:lnTo>
                      <a:pt x="864" y="347"/>
                    </a:lnTo>
                    <a:cubicBezTo>
                      <a:pt x="864" y="336"/>
                      <a:pt x="864" y="336"/>
                      <a:pt x="864" y="336"/>
                    </a:cubicBezTo>
                    <a:cubicBezTo>
                      <a:pt x="864" y="282"/>
                      <a:pt x="853" y="227"/>
                      <a:pt x="831" y="172"/>
                    </a:cubicBezTo>
                    <a:cubicBezTo>
                      <a:pt x="831" y="139"/>
                      <a:pt x="809" y="96"/>
                      <a:pt x="788" y="63"/>
                    </a:cubicBezTo>
                    <a:lnTo>
                      <a:pt x="755" y="52"/>
                    </a:lnTo>
                    <a:lnTo>
                      <a:pt x="744" y="41"/>
                    </a:lnTo>
                    <a:lnTo>
                      <a:pt x="733" y="41"/>
                    </a:lnTo>
                    <a:cubicBezTo>
                      <a:pt x="711" y="30"/>
                      <a:pt x="678" y="8"/>
                      <a:pt x="645" y="8"/>
                    </a:cubicBezTo>
                    <a:cubicBezTo>
                      <a:pt x="634" y="3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95" name="Google Shape;3895;p27"/>
              <p:cNvGrpSpPr/>
              <p:nvPr/>
            </p:nvGrpSpPr>
            <p:grpSpPr>
              <a:xfrm rot="10800000" flipH="1">
                <a:off x="6898950" y="3943388"/>
                <a:ext cx="71950" cy="81225"/>
                <a:chOff x="8764175" y="4911563"/>
                <a:chExt cx="71950" cy="81225"/>
              </a:xfrm>
            </p:grpSpPr>
            <p:sp>
              <p:nvSpPr>
                <p:cNvPr id="3896" name="Google Shape;3896;p27"/>
                <p:cNvSpPr/>
                <p:nvPr/>
              </p:nvSpPr>
              <p:spPr>
                <a:xfrm>
                  <a:off x="8768275" y="496171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7" name="Google Shape;3897;p27"/>
                <p:cNvSpPr/>
                <p:nvPr/>
              </p:nvSpPr>
              <p:spPr>
                <a:xfrm>
                  <a:off x="8764175" y="4911563"/>
                  <a:ext cx="71950" cy="8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8" h="3249" extrusionOk="0">
                      <a:moveTo>
                        <a:pt x="2254" y="322"/>
                      </a:moveTo>
                      <a:cubicBezTo>
                        <a:pt x="2254" y="322"/>
                        <a:pt x="2265" y="333"/>
                        <a:pt x="2265" y="344"/>
                      </a:cubicBezTo>
                      <a:lnTo>
                        <a:pt x="2319" y="421"/>
                      </a:lnTo>
                      <a:cubicBezTo>
                        <a:pt x="2385" y="530"/>
                        <a:pt x="2440" y="650"/>
                        <a:pt x="2483" y="771"/>
                      </a:cubicBezTo>
                      <a:cubicBezTo>
                        <a:pt x="2505" y="869"/>
                        <a:pt x="2527" y="957"/>
                        <a:pt x="2527" y="1044"/>
                      </a:cubicBezTo>
                      <a:cubicBezTo>
                        <a:pt x="2527" y="1219"/>
                        <a:pt x="2505" y="1383"/>
                        <a:pt x="2472" y="1536"/>
                      </a:cubicBezTo>
                      <a:cubicBezTo>
                        <a:pt x="2462" y="1613"/>
                        <a:pt x="2440" y="1689"/>
                        <a:pt x="2396" y="1766"/>
                      </a:cubicBezTo>
                      <a:cubicBezTo>
                        <a:pt x="2385" y="1810"/>
                        <a:pt x="2341" y="1886"/>
                        <a:pt x="2319" y="1919"/>
                      </a:cubicBezTo>
                      <a:cubicBezTo>
                        <a:pt x="2287" y="1996"/>
                        <a:pt x="2265" y="2039"/>
                        <a:pt x="2232" y="2116"/>
                      </a:cubicBezTo>
                      <a:cubicBezTo>
                        <a:pt x="2133" y="2280"/>
                        <a:pt x="2013" y="2422"/>
                        <a:pt x="1882" y="2553"/>
                      </a:cubicBezTo>
                      <a:cubicBezTo>
                        <a:pt x="1838" y="2586"/>
                        <a:pt x="1805" y="2619"/>
                        <a:pt x="1762" y="2641"/>
                      </a:cubicBezTo>
                      <a:cubicBezTo>
                        <a:pt x="1696" y="2685"/>
                        <a:pt x="1630" y="2728"/>
                        <a:pt x="1576" y="2772"/>
                      </a:cubicBezTo>
                      <a:cubicBezTo>
                        <a:pt x="1532" y="2827"/>
                        <a:pt x="1466" y="2860"/>
                        <a:pt x="1401" y="2882"/>
                      </a:cubicBezTo>
                      <a:cubicBezTo>
                        <a:pt x="1302" y="2936"/>
                        <a:pt x="1193" y="2958"/>
                        <a:pt x="1072" y="2958"/>
                      </a:cubicBezTo>
                      <a:cubicBezTo>
                        <a:pt x="908" y="2947"/>
                        <a:pt x="766" y="2838"/>
                        <a:pt x="690" y="2685"/>
                      </a:cubicBezTo>
                      <a:cubicBezTo>
                        <a:pt x="668" y="2641"/>
                        <a:pt x="646" y="2586"/>
                        <a:pt x="624" y="2542"/>
                      </a:cubicBezTo>
                      <a:cubicBezTo>
                        <a:pt x="602" y="2521"/>
                        <a:pt x="591" y="2499"/>
                        <a:pt x="591" y="2477"/>
                      </a:cubicBezTo>
                      <a:cubicBezTo>
                        <a:pt x="591" y="2466"/>
                        <a:pt x="591" y="2444"/>
                        <a:pt x="591" y="2433"/>
                      </a:cubicBezTo>
                      <a:lnTo>
                        <a:pt x="580" y="2433"/>
                      </a:lnTo>
                      <a:cubicBezTo>
                        <a:pt x="569" y="2433"/>
                        <a:pt x="569" y="2422"/>
                        <a:pt x="569" y="2422"/>
                      </a:cubicBezTo>
                      <a:cubicBezTo>
                        <a:pt x="558" y="2422"/>
                        <a:pt x="526" y="2422"/>
                        <a:pt x="504" y="2411"/>
                      </a:cubicBezTo>
                      <a:cubicBezTo>
                        <a:pt x="460" y="2367"/>
                        <a:pt x="416" y="2324"/>
                        <a:pt x="394" y="2269"/>
                      </a:cubicBezTo>
                      <a:cubicBezTo>
                        <a:pt x="340" y="2203"/>
                        <a:pt x="296" y="2138"/>
                        <a:pt x="263" y="2061"/>
                      </a:cubicBezTo>
                      <a:lnTo>
                        <a:pt x="263" y="2050"/>
                      </a:lnTo>
                      <a:cubicBezTo>
                        <a:pt x="263" y="2047"/>
                        <a:pt x="262" y="2045"/>
                        <a:pt x="260" y="2045"/>
                      </a:cubicBezTo>
                      <a:cubicBezTo>
                        <a:pt x="257" y="2045"/>
                        <a:pt x="252" y="2050"/>
                        <a:pt x="252" y="2050"/>
                      </a:cubicBezTo>
                      <a:cubicBezTo>
                        <a:pt x="252" y="2039"/>
                        <a:pt x="252" y="2028"/>
                        <a:pt x="252" y="2017"/>
                      </a:cubicBezTo>
                      <a:cubicBezTo>
                        <a:pt x="241" y="1985"/>
                        <a:pt x="230" y="1963"/>
                        <a:pt x="219" y="1930"/>
                      </a:cubicBezTo>
                      <a:cubicBezTo>
                        <a:pt x="208" y="1908"/>
                        <a:pt x="208" y="1897"/>
                        <a:pt x="197" y="1875"/>
                      </a:cubicBezTo>
                      <a:lnTo>
                        <a:pt x="197" y="1821"/>
                      </a:lnTo>
                      <a:cubicBezTo>
                        <a:pt x="187" y="1777"/>
                        <a:pt x="176" y="1722"/>
                        <a:pt x="176" y="1678"/>
                      </a:cubicBezTo>
                      <a:cubicBezTo>
                        <a:pt x="176" y="1635"/>
                        <a:pt x="176" y="1591"/>
                        <a:pt x="176" y="1547"/>
                      </a:cubicBezTo>
                      <a:cubicBezTo>
                        <a:pt x="176" y="1525"/>
                        <a:pt x="187" y="1536"/>
                        <a:pt x="187" y="1514"/>
                      </a:cubicBezTo>
                      <a:cubicBezTo>
                        <a:pt x="208" y="1514"/>
                        <a:pt x="230" y="1503"/>
                        <a:pt x="241" y="1492"/>
                      </a:cubicBezTo>
                      <a:cubicBezTo>
                        <a:pt x="247" y="1498"/>
                        <a:pt x="252" y="1501"/>
                        <a:pt x="258" y="1501"/>
                      </a:cubicBezTo>
                      <a:cubicBezTo>
                        <a:pt x="263" y="1501"/>
                        <a:pt x="269" y="1498"/>
                        <a:pt x="274" y="1492"/>
                      </a:cubicBezTo>
                      <a:cubicBezTo>
                        <a:pt x="281" y="1492"/>
                        <a:pt x="289" y="1497"/>
                        <a:pt x="293" y="1497"/>
                      </a:cubicBezTo>
                      <a:cubicBezTo>
                        <a:pt x="295" y="1497"/>
                        <a:pt x="296" y="1496"/>
                        <a:pt x="296" y="1492"/>
                      </a:cubicBezTo>
                      <a:cubicBezTo>
                        <a:pt x="307" y="1514"/>
                        <a:pt x="318" y="1525"/>
                        <a:pt x="318" y="1536"/>
                      </a:cubicBezTo>
                      <a:cubicBezTo>
                        <a:pt x="329" y="1503"/>
                        <a:pt x="351" y="1471"/>
                        <a:pt x="362" y="1438"/>
                      </a:cubicBezTo>
                      <a:cubicBezTo>
                        <a:pt x="372" y="1394"/>
                        <a:pt x="394" y="1350"/>
                        <a:pt x="416" y="1307"/>
                      </a:cubicBezTo>
                      <a:cubicBezTo>
                        <a:pt x="416" y="1285"/>
                        <a:pt x="427" y="1274"/>
                        <a:pt x="438" y="1263"/>
                      </a:cubicBezTo>
                      <a:cubicBezTo>
                        <a:pt x="449" y="1241"/>
                        <a:pt x="460" y="1219"/>
                        <a:pt x="471" y="1197"/>
                      </a:cubicBezTo>
                      <a:cubicBezTo>
                        <a:pt x="482" y="1186"/>
                        <a:pt x="493" y="1186"/>
                        <a:pt x="504" y="1175"/>
                      </a:cubicBezTo>
                      <a:cubicBezTo>
                        <a:pt x="526" y="1142"/>
                        <a:pt x="547" y="1121"/>
                        <a:pt x="569" y="1099"/>
                      </a:cubicBezTo>
                      <a:cubicBezTo>
                        <a:pt x="602" y="1077"/>
                        <a:pt x="624" y="1055"/>
                        <a:pt x="657" y="1044"/>
                      </a:cubicBezTo>
                      <a:cubicBezTo>
                        <a:pt x="679" y="1022"/>
                        <a:pt x="712" y="1011"/>
                        <a:pt x="744" y="1000"/>
                      </a:cubicBezTo>
                      <a:lnTo>
                        <a:pt x="788" y="935"/>
                      </a:lnTo>
                      <a:cubicBezTo>
                        <a:pt x="821" y="869"/>
                        <a:pt x="854" y="825"/>
                        <a:pt x="897" y="771"/>
                      </a:cubicBezTo>
                      <a:lnTo>
                        <a:pt x="908" y="760"/>
                      </a:lnTo>
                      <a:cubicBezTo>
                        <a:pt x="930" y="727"/>
                        <a:pt x="963" y="694"/>
                        <a:pt x="985" y="661"/>
                      </a:cubicBezTo>
                      <a:cubicBezTo>
                        <a:pt x="1007" y="639"/>
                        <a:pt x="1040" y="607"/>
                        <a:pt x="1072" y="585"/>
                      </a:cubicBezTo>
                      <a:cubicBezTo>
                        <a:pt x="1105" y="552"/>
                        <a:pt x="1160" y="519"/>
                        <a:pt x="1204" y="486"/>
                      </a:cubicBezTo>
                      <a:cubicBezTo>
                        <a:pt x="1226" y="486"/>
                        <a:pt x="1313" y="432"/>
                        <a:pt x="1324" y="421"/>
                      </a:cubicBezTo>
                      <a:cubicBezTo>
                        <a:pt x="1379" y="399"/>
                        <a:pt x="1444" y="377"/>
                        <a:pt x="1499" y="355"/>
                      </a:cubicBezTo>
                      <a:cubicBezTo>
                        <a:pt x="1543" y="344"/>
                        <a:pt x="1587" y="344"/>
                        <a:pt x="1619" y="333"/>
                      </a:cubicBezTo>
                      <a:cubicBezTo>
                        <a:pt x="1696" y="333"/>
                        <a:pt x="1849" y="333"/>
                        <a:pt x="1937" y="322"/>
                      </a:cubicBezTo>
                      <a:close/>
                      <a:moveTo>
                        <a:pt x="2050" y="0"/>
                      </a:moveTo>
                      <a:cubicBezTo>
                        <a:pt x="2026" y="0"/>
                        <a:pt x="2003" y="2"/>
                        <a:pt x="1980" y="5"/>
                      </a:cubicBezTo>
                      <a:cubicBezTo>
                        <a:pt x="1949" y="3"/>
                        <a:pt x="1918" y="2"/>
                        <a:pt x="1887" y="2"/>
                      </a:cubicBezTo>
                      <a:cubicBezTo>
                        <a:pt x="1743" y="2"/>
                        <a:pt x="1599" y="22"/>
                        <a:pt x="1455" y="49"/>
                      </a:cubicBezTo>
                      <a:cubicBezTo>
                        <a:pt x="1258" y="93"/>
                        <a:pt x="1062" y="180"/>
                        <a:pt x="897" y="300"/>
                      </a:cubicBezTo>
                      <a:cubicBezTo>
                        <a:pt x="865" y="333"/>
                        <a:pt x="832" y="366"/>
                        <a:pt x="788" y="399"/>
                      </a:cubicBezTo>
                      <a:cubicBezTo>
                        <a:pt x="755" y="432"/>
                        <a:pt x="722" y="464"/>
                        <a:pt x="690" y="508"/>
                      </a:cubicBezTo>
                      <a:cubicBezTo>
                        <a:pt x="635" y="585"/>
                        <a:pt x="580" y="650"/>
                        <a:pt x="537" y="727"/>
                      </a:cubicBezTo>
                      <a:cubicBezTo>
                        <a:pt x="438" y="880"/>
                        <a:pt x="351" y="1033"/>
                        <a:pt x="274" y="1197"/>
                      </a:cubicBezTo>
                      <a:cubicBezTo>
                        <a:pt x="176" y="1361"/>
                        <a:pt x="77" y="1547"/>
                        <a:pt x="12" y="1733"/>
                      </a:cubicBezTo>
                      <a:cubicBezTo>
                        <a:pt x="1" y="1788"/>
                        <a:pt x="1" y="1842"/>
                        <a:pt x="12" y="1897"/>
                      </a:cubicBezTo>
                      <a:cubicBezTo>
                        <a:pt x="33" y="1952"/>
                        <a:pt x="22" y="1963"/>
                        <a:pt x="33" y="1985"/>
                      </a:cubicBezTo>
                      <a:cubicBezTo>
                        <a:pt x="49" y="2001"/>
                        <a:pt x="71" y="2011"/>
                        <a:pt x="95" y="2011"/>
                      </a:cubicBezTo>
                      <a:cubicBezTo>
                        <a:pt x="103" y="2011"/>
                        <a:pt x="112" y="2009"/>
                        <a:pt x="121" y="2007"/>
                      </a:cubicBezTo>
                      <a:lnTo>
                        <a:pt x="176" y="1996"/>
                      </a:lnTo>
                      <a:lnTo>
                        <a:pt x="176" y="2017"/>
                      </a:lnTo>
                      <a:cubicBezTo>
                        <a:pt x="165" y="2017"/>
                        <a:pt x="165" y="2017"/>
                        <a:pt x="165" y="2028"/>
                      </a:cubicBezTo>
                      <a:cubicBezTo>
                        <a:pt x="165" y="2028"/>
                        <a:pt x="154" y="2039"/>
                        <a:pt x="154" y="2050"/>
                      </a:cubicBezTo>
                      <a:cubicBezTo>
                        <a:pt x="143" y="2061"/>
                        <a:pt x="143" y="2061"/>
                        <a:pt x="143" y="2072"/>
                      </a:cubicBezTo>
                      <a:cubicBezTo>
                        <a:pt x="132" y="2072"/>
                        <a:pt x="132" y="2083"/>
                        <a:pt x="132" y="2105"/>
                      </a:cubicBezTo>
                      <a:cubicBezTo>
                        <a:pt x="121" y="2149"/>
                        <a:pt x="132" y="2192"/>
                        <a:pt x="154" y="2225"/>
                      </a:cubicBezTo>
                      <a:lnTo>
                        <a:pt x="197" y="2280"/>
                      </a:lnTo>
                      <a:cubicBezTo>
                        <a:pt x="203" y="2285"/>
                        <a:pt x="203" y="2285"/>
                        <a:pt x="203" y="2285"/>
                      </a:cubicBezTo>
                      <a:cubicBezTo>
                        <a:pt x="203" y="2285"/>
                        <a:pt x="203" y="2285"/>
                        <a:pt x="208" y="2291"/>
                      </a:cubicBezTo>
                      <a:cubicBezTo>
                        <a:pt x="219" y="2302"/>
                        <a:pt x="219" y="2324"/>
                        <a:pt x="230" y="2335"/>
                      </a:cubicBezTo>
                      <a:cubicBezTo>
                        <a:pt x="230" y="2357"/>
                        <a:pt x="241" y="2378"/>
                        <a:pt x="241" y="2400"/>
                      </a:cubicBezTo>
                      <a:cubicBezTo>
                        <a:pt x="252" y="2444"/>
                        <a:pt x="252" y="2488"/>
                        <a:pt x="274" y="2553"/>
                      </a:cubicBezTo>
                      <a:cubicBezTo>
                        <a:pt x="274" y="2586"/>
                        <a:pt x="285" y="2619"/>
                        <a:pt x="307" y="2652"/>
                      </a:cubicBezTo>
                      <a:cubicBezTo>
                        <a:pt x="318" y="2685"/>
                        <a:pt x="329" y="2707"/>
                        <a:pt x="351" y="2728"/>
                      </a:cubicBezTo>
                      <a:cubicBezTo>
                        <a:pt x="394" y="2805"/>
                        <a:pt x="460" y="2860"/>
                        <a:pt x="515" y="2936"/>
                      </a:cubicBezTo>
                      <a:cubicBezTo>
                        <a:pt x="580" y="3013"/>
                        <a:pt x="646" y="3078"/>
                        <a:pt x="733" y="3133"/>
                      </a:cubicBezTo>
                      <a:cubicBezTo>
                        <a:pt x="839" y="3212"/>
                        <a:pt x="973" y="3249"/>
                        <a:pt x="1106" y="3249"/>
                      </a:cubicBezTo>
                      <a:cubicBezTo>
                        <a:pt x="1139" y="3249"/>
                        <a:pt x="1172" y="3247"/>
                        <a:pt x="1204" y="3242"/>
                      </a:cubicBezTo>
                      <a:cubicBezTo>
                        <a:pt x="1368" y="3210"/>
                        <a:pt x="1521" y="3155"/>
                        <a:pt x="1663" y="3067"/>
                      </a:cubicBezTo>
                      <a:cubicBezTo>
                        <a:pt x="1805" y="2991"/>
                        <a:pt x="1926" y="2903"/>
                        <a:pt x="2046" y="2794"/>
                      </a:cubicBezTo>
                      <a:cubicBezTo>
                        <a:pt x="2604" y="2291"/>
                        <a:pt x="2877" y="1547"/>
                        <a:pt x="2779" y="803"/>
                      </a:cubicBezTo>
                      <a:cubicBezTo>
                        <a:pt x="2757" y="672"/>
                        <a:pt x="2713" y="552"/>
                        <a:pt x="2658" y="432"/>
                      </a:cubicBezTo>
                      <a:cubicBezTo>
                        <a:pt x="2615" y="355"/>
                        <a:pt x="2582" y="278"/>
                        <a:pt x="2527" y="213"/>
                      </a:cubicBezTo>
                      <a:cubicBezTo>
                        <a:pt x="2516" y="191"/>
                        <a:pt x="2472" y="125"/>
                        <a:pt x="2440" y="82"/>
                      </a:cubicBezTo>
                      <a:lnTo>
                        <a:pt x="2407" y="38"/>
                      </a:lnTo>
                      <a:lnTo>
                        <a:pt x="2363" y="27"/>
                      </a:lnTo>
                      <a:lnTo>
                        <a:pt x="2254" y="16"/>
                      </a:lnTo>
                      <a:lnTo>
                        <a:pt x="2232" y="16"/>
                      </a:lnTo>
                      <a:cubicBezTo>
                        <a:pt x="2170" y="8"/>
                        <a:pt x="2108" y="0"/>
                        <a:pt x="20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8" name="Google Shape;3898;p27"/>
                <p:cNvSpPr/>
                <p:nvPr/>
              </p:nvSpPr>
              <p:spPr>
                <a:xfrm>
                  <a:off x="8775650" y="4940113"/>
                  <a:ext cx="4950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428" extrusionOk="0">
                      <a:moveTo>
                        <a:pt x="198" y="0"/>
                      </a:moveTo>
                      <a:lnTo>
                        <a:pt x="187" y="11"/>
                      </a:lnTo>
                      <a:cubicBezTo>
                        <a:pt x="187" y="11"/>
                        <a:pt x="165" y="11"/>
                        <a:pt x="165" y="22"/>
                      </a:cubicBezTo>
                      <a:cubicBezTo>
                        <a:pt x="165" y="22"/>
                        <a:pt x="143" y="22"/>
                        <a:pt x="143" y="44"/>
                      </a:cubicBezTo>
                      <a:cubicBezTo>
                        <a:pt x="121" y="55"/>
                        <a:pt x="99" y="77"/>
                        <a:pt x="88" y="99"/>
                      </a:cubicBezTo>
                      <a:cubicBezTo>
                        <a:pt x="78" y="121"/>
                        <a:pt x="67" y="132"/>
                        <a:pt x="56" y="154"/>
                      </a:cubicBezTo>
                      <a:cubicBezTo>
                        <a:pt x="56" y="165"/>
                        <a:pt x="45" y="175"/>
                        <a:pt x="34" y="186"/>
                      </a:cubicBezTo>
                      <a:cubicBezTo>
                        <a:pt x="23" y="230"/>
                        <a:pt x="12" y="274"/>
                        <a:pt x="1" y="318"/>
                      </a:cubicBezTo>
                      <a:cubicBezTo>
                        <a:pt x="1" y="350"/>
                        <a:pt x="1" y="383"/>
                        <a:pt x="1" y="427"/>
                      </a:cubicBezTo>
                      <a:cubicBezTo>
                        <a:pt x="12" y="383"/>
                        <a:pt x="23" y="350"/>
                        <a:pt x="45" y="318"/>
                      </a:cubicBezTo>
                      <a:cubicBezTo>
                        <a:pt x="88" y="208"/>
                        <a:pt x="132" y="110"/>
                        <a:pt x="1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9" name="Google Shape;3899;p27"/>
                <p:cNvSpPr/>
                <p:nvPr/>
              </p:nvSpPr>
              <p:spPr>
                <a:xfrm>
                  <a:off x="8771025" y="4950788"/>
                  <a:ext cx="7125" cy="1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" h="722" extrusionOk="0">
                      <a:moveTo>
                        <a:pt x="164" y="0"/>
                      </a:moveTo>
                      <a:cubicBezTo>
                        <a:pt x="164" y="8"/>
                        <a:pt x="163" y="15"/>
                        <a:pt x="162" y="22"/>
                      </a:cubicBezTo>
                      <a:lnTo>
                        <a:pt x="162" y="22"/>
                      </a:lnTo>
                      <a:cubicBezTo>
                        <a:pt x="163" y="22"/>
                        <a:pt x="164" y="22"/>
                        <a:pt x="164" y="22"/>
                      </a:cubicBezTo>
                      <a:cubicBezTo>
                        <a:pt x="164" y="11"/>
                        <a:pt x="164" y="11"/>
                        <a:pt x="164" y="0"/>
                      </a:cubicBezTo>
                      <a:close/>
                      <a:moveTo>
                        <a:pt x="22" y="22"/>
                      </a:moveTo>
                      <a:cubicBezTo>
                        <a:pt x="11" y="44"/>
                        <a:pt x="11" y="66"/>
                        <a:pt x="0" y="98"/>
                      </a:cubicBezTo>
                      <a:cubicBezTo>
                        <a:pt x="0" y="131"/>
                        <a:pt x="0" y="175"/>
                        <a:pt x="0" y="219"/>
                      </a:cubicBezTo>
                      <a:lnTo>
                        <a:pt x="0" y="252"/>
                      </a:lnTo>
                      <a:cubicBezTo>
                        <a:pt x="0" y="273"/>
                        <a:pt x="11" y="295"/>
                        <a:pt x="22" y="317"/>
                      </a:cubicBezTo>
                      <a:cubicBezTo>
                        <a:pt x="22" y="328"/>
                        <a:pt x="22" y="339"/>
                        <a:pt x="22" y="350"/>
                      </a:cubicBezTo>
                      <a:cubicBezTo>
                        <a:pt x="33" y="372"/>
                        <a:pt x="44" y="405"/>
                        <a:pt x="55" y="438"/>
                      </a:cubicBezTo>
                      <a:cubicBezTo>
                        <a:pt x="66" y="459"/>
                        <a:pt x="77" y="481"/>
                        <a:pt x="88" y="514"/>
                      </a:cubicBezTo>
                      <a:cubicBezTo>
                        <a:pt x="98" y="536"/>
                        <a:pt x="109" y="558"/>
                        <a:pt x="120" y="580"/>
                      </a:cubicBezTo>
                      <a:cubicBezTo>
                        <a:pt x="142" y="602"/>
                        <a:pt x="164" y="613"/>
                        <a:pt x="186" y="634"/>
                      </a:cubicBezTo>
                      <a:lnTo>
                        <a:pt x="230" y="678"/>
                      </a:lnTo>
                      <a:cubicBezTo>
                        <a:pt x="252" y="700"/>
                        <a:pt x="273" y="711"/>
                        <a:pt x="284" y="722"/>
                      </a:cubicBezTo>
                      <a:cubicBezTo>
                        <a:pt x="284" y="711"/>
                        <a:pt x="273" y="689"/>
                        <a:pt x="273" y="678"/>
                      </a:cubicBezTo>
                      <a:cubicBezTo>
                        <a:pt x="263" y="613"/>
                        <a:pt x="241" y="558"/>
                        <a:pt x="208" y="503"/>
                      </a:cubicBezTo>
                      <a:cubicBezTo>
                        <a:pt x="175" y="459"/>
                        <a:pt x="131" y="416"/>
                        <a:pt x="88" y="394"/>
                      </a:cubicBezTo>
                      <a:lnTo>
                        <a:pt x="33" y="372"/>
                      </a:lnTo>
                      <a:cubicBezTo>
                        <a:pt x="66" y="350"/>
                        <a:pt x="77" y="328"/>
                        <a:pt x="88" y="306"/>
                      </a:cubicBezTo>
                      <a:cubicBezTo>
                        <a:pt x="88" y="273"/>
                        <a:pt x="98" y="241"/>
                        <a:pt x="120" y="208"/>
                      </a:cubicBezTo>
                      <a:cubicBezTo>
                        <a:pt x="131" y="175"/>
                        <a:pt x="131" y="120"/>
                        <a:pt x="142" y="88"/>
                      </a:cubicBezTo>
                      <a:cubicBezTo>
                        <a:pt x="151" y="63"/>
                        <a:pt x="159" y="44"/>
                        <a:pt x="162" y="22"/>
                      </a:cubicBezTo>
                      <a:lnTo>
                        <a:pt x="162" y="22"/>
                      </a:lnTo>
                      <a:cubicBezTo>
                        <a:pt x="152" y="23"/>
                        <a:pt x="142" y="33"/>
                        <a:pt x="131" y="44"/>
                      </a:cubicBezTo>
                      <a:lnTo>
                        <a:pt x="98" y="44"/>
                      </a:lnTo>
                      <a:cubicBezTo>
                        <a:pt x="98" y="55"/>
                        <a:pt x="93" y="55"/>
                        <a:pt x="88" y="55"/>
                      </a:cubicBezTo>
                      <a:cubicBezTo>
                        <a:pt x="82" y="55"/>
                        <a:pt x="77" y="55"/>
                        <a:pt x="77" y="66"/>
                      </a:cubicBezTo>
                      <a:lnTo>
                        <a:pt x="22" y="2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0" name="Google Shape;3900;p27"/>
                <p:cNvSpPr/>
                <p:nvPr/>
              </p:nvSpPr>
              <p:spPr>
                <a:xfrm>
                  <a:off x="8767725" y="4931638"/>
                  <a:ext cx="52525" cy="4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" h="1740" extrusionOk="0">
                      <a:moveTo>
                        <a:pt x="1609" y="0"/>
                      </a:moveTo>
                      <a:cubicBezTo>
                        <a:pt x="1609" y="0"/>
                        <a:pt x="1598" y="0"/>
                        <a:pt x="1598" y="11"/>
                      </a:cubicBezTo>
                      <a:cubicBezTo>
                        <a:pt x="1554" y="11"/>
                        <a:pt x="1521" y="11"/>
                        <a:pt x="1499" y="22"/>
                      </a:cubicBezTo>
                      <a:cubicBezTo>
                        <a:pt x="1477" y="22"/>
                        <a:pt x="1455" y="33"/>
                        <a:pt x="1445" y="44"/>
                      </a:cubicBezTo>
                      <a:cubicBezTo>
                        <a:pt x="1412" y="55"/>
                        <a:pt x="1390" y="88"/>
                        <a:pt x="1368" y="99"/>
                      </a:cubicBezTo>
                      <a:cubicBezTo>
                        <a:pt x="1324" y="121"/>
                        <a:pt x="1291" y="132"/>
                        <a:pt x="1248" y="143"/>
                      </a:cubicBezTo>
                      <a:cubicBezTo>
                        <a:pt x="1204" y="154"/>
                        <a:pt x="1160" y="164"/>
                        <a:pt x="1116" y="175"/>
                      </a:cubicBezTo>
                      <a:lnTo>
                        <a:pt x="1095" y="175"/>
                      </a:lnTo>
                      <a:cubicBezTo>
                        <a:pt x="1084" y="186"/>
                        <a:pt x="1073" y="186"/>
                        <a:pt x="1062" y="186"/>
                      </a:cubicBezTo>
                      <a:lnTo>
                        <a:pt x="1018" y="186"/>
                      </a:lnTo>
                      <a:cubicBezTo>
                        <a:pt x="996" y="192"/>
                        <a:pt x="974" y="195"/>
                        <a:pt x="952" y="195"/>
                      </a:cubicBezTo>
                      <a:cubicBezTo>
                        <a:pt x="930" y="195"/>
                        <a:pt x="909" y="192"/>
                        <a:pt x="887" y="186"/>
                      </a:cubicBezTo>
                      <a:cubicBezTo>
                        <a:pt x="865" y="186"/>
                        <a:pt x="843" y="175"/>
                        <a:pt x="810" y="175"/>
                      </a:cubicBezTo>
                      <a:cubicBezTo>
                        <a:pt x="799" y="170"/>
                        <a:pt x="788" y="167"/>
                        <a:pt x="777" y="167"/>
                      </a:cubicBezTo>
                      <a:cubicBezTo>
                        <a:pt x="766" y="167"/>
                        <a:pt x="755" y="170"/>
                        <a:pt x="745" y="175"/>
                      </a:cubicBezTo>
                      <a:lnTo>
                        <a:pt x="668" y="175"/>
                      </a:lnTo>
                      <a:cubicBezTo>
                        <a:pt x="635" y="186"/>
                        <a:pt x="602" y="197"/>
                        <a:pt x="580" y="219"/>
                      </a:cubicBezTo>
                      <a:cubicBezTo>
                        <a:pt x="548" y="230"/>
                        <a:pt x="515" y="241"/>
                        <a:pt x="493" y="252"/>
                      </a:cubicBezTo>
                      <a:cubicBezTo>
                        <a:pt x="460" y="274"/>
                        <a:pt x="438" y="285"/>
                        <a:pt x="405" y="307"/>
                      </a:cubicBezTo>
                      <a:cubicBezTo>
                        <a:pt x="384" y="329"/>
                        <a:pt x="362" y="361"/>
                        <a:pt x="340" y="383"/>
                      </a:cubicBezTo>
                      <a:cubicBezTo>
                        <a:pt x="329" y="394"/>
                        <a:pt x="318" y="405"/>
                        <a:pt x="307" y="416"/>
                      </a:cubicBezTo>
                      <a:cubicBezTo>
                        <a:pt x="296" y="438"/>
                        <a:pt x="285" y="460"/>
                        <a:pt x="274" y="482"/>
                      </a:cubicBezTo>
                      <a:cubicBezTo>
                        <a:pt x="263" y="493"/>
                        <a:pt x="252" y="504"/>
                        <a:pt x="241" y="514"/>
                      </a:cubicBezTo>
                      <a:cubicBezTo>
                        <a:pt x="220" y="558"/>
                        <a:pt x="209" y="613"/>
                        <a:pt x="198" y="657"/>
                      </a:cubicBezTo>
                      <a:cubicBezTo>
                        <a:pt x="176" y="689"/>
                        <a:pt x="165" y="722"/>
                        <a:pt x="154" y="755"/>
                      </a:cubicBezTo>
                      <a:cubicBezTo>
                        <a:pt x="154" y="744"/>
                        <a:pt x="143" y="733"/>
                        <a:pt x="132" y="711"/>
                      </a:cubicBezTo>
                      <a:cubicBezTo>
                        <a:pt x="128" y="715"/>
                        <a:pt x="125" y="716"/>
                        <a:pt x="122" y="716"/>
                      </a:cubicBezTo>
                      <a:cubicBezTo>
                        <a:pt x="115" y="716"/>
                        <a:pt x="110" y="711"/>
                        <a:pt x="110" y="711"/>
                      </a:cubicBezTo>
                      <a:lnTo>
                        <a:pt x="77" y="711"/>
                      </a:lnTo>
                      <a:cubicBezTo>
                        <a:pt x="55" y="722"/>
                        <a:pt x="45" y="722"/>
                        <a:pt x="23" y="722"/>
                      </a:cubicBezTo>
                      <a:cubicBezTo>
                        <a:pt x="23" y="744"/>
                        <a:pt x="12" y="744"/>
                        <a:pt x="1" y="766"/>
                      </a:cubicBezTo>
                      <a:cubicBezTo>
                        <a:pt x="12" y="810"/>
                        <a:pt x="12" y="843"/>
                        <a:pt x="1" y="886"/>
                      </a:cubicBezTo>
                      <a:cubicBezTo>
                        <a:pt x="12" y="941"/>
                        <a:pt x="23" y="985"/>
                        <a:pt x="34" y="1039"/>
                      </a:cubicBezTo>
                      <a:lnTo>
                        <a:pt x="34" y="1083"/>
                      </a:lnTo>
                      <a:cubicBezTo>
                        <a:pt x="34" y="1105"/>
                        <a:pt x="45" y="1127"/>
                        <a:pt x="55" y="1149"/>
                      </a:cubicBezTo>
                      <a:cubicBezTo>
                        <a:pt x="66" y="1171"/>
                        <a:pt x="77" y="1204"/>
                        <a:pt x="88" y="1225"/>
                      </a:cubicBezTo>
                      <a:cubicBezTo>
                        <a:pt x="77" y="1236"/>
                        <a:pt x="77" y="1247"/>
                        <a:pt x="88" y="1258"/>
                      </a:cubicBezTo>
                      <a:cubicBezTo>
                        <a:pt x="99" y="1258"/>
                        <a:pt x="88" y="1269"/>
                        <a:pt x="88" y="1269"/>
                      </a:cubicBezTo>
                      <a:cubicBezTo>
                        <a:pt x="132" y="1346"/>
                        <a:pt x="176" y="1422"/>
                        <a:pt x="230" y="1488"/>
                      </a:cubicBezTo>
                      <a:cubicBezTo>
                        <a:pt x="252" y="1543"/>
                        <a:pt x="296" y="1586"/>
                        <a:pt x="340" y="1619"/>
                      </a:cubicBezTo>
                      <a:cubicBezTo>
                        <a:pt x="362" y="1619"/>
                        <a:pt x="384" y="1630"/>
                        <a:pt x="395" y="1641"/>
                      </a:cubicBezTo>
                      <a:cubicBezTo>
                        <a:pt x="416" y="1641"/>
                        <a:pt x="405" y="1652"/>
                        <a:pt x="416" y="1652"/>
                      </a:cubicBezTo>
                      <a:lnTo>
                        <a:pt x="427" y="1652"/>
                      </a:lnTo>
                      <a:cubicBezTo>
                        <a:pt x="460" y="1674"/>
                        <a:pt x="504" y="1696"/>
                        <a:pt x="548" y="1718"/>
                      </a:cubicBezTo>
                      <a:cubicBezTo>
                        <a:pt x="564" y="1714"/>
                        <a:pt x="578" y="1713"/>
                        <a:pt x="591" y="1713"/>
                      </a:cubicBezTo>
                      <a:cubicBezTo>
                        <a:pt x="622" y="1713"/>
                        <a:pt x="645" y="1721"/>
                        <a:pt x="668" y="1729"/>
                      </a:cubicBezTo>
                      <a:cubicBezTo>
                        <a:pt x="690" y="1729"/>
                        <a:pt x="690" y="1739"/>
                        <a:pt x="701" y="1739"/>
                      </a:cubicBezTo>
                      <a:lnTo>
                        <a:pt x="788" y="1739"/>
                      </a:lnTo>
                      <a:cubicBezTo>
                        <a:pt x="821" y="1729"/>
                        <a:pt x="854" y="1718"/>
                        <a:pt x="887" y="1707"/>
                      </a:cubicBezTo>
                      <a:cubicBezTo>
                        <a:pt x="952" y="1685"/>
                        <a:pt x="1018" y="1652"/>
                        <a:pt x="1084" y="1619"/>
                      </a:cubicBezTo>
                      <a:lnTo>
                        <a:pt x="1248" y="1532"/>
                      </a:lnTo>
                      <a:cubicBezTo>
                        <a:pt x="1280" y="1499"/>
                        <a:pt x="1324" y="1466"/>
                        <a:pt x="1368" y="1444"/>
                      </a:cubicBezTo>
                      <a:cubicBezTo>
                        <a:pt x="1379" y="1433"/>
                        <a:pt x="1390" y="1411"/>
                        <a:pt x="1401" y="1400"/>
                      </a:cubicBezTo>
                      <a:cubicBezTo>
                        <a:pt x="1423" y="1389"/>
                        <a:pt x="1434" y="1379"/>
                        <a:pt x="1445" y="1368"/>
                      </a:cubicBezTo>
                      <a:cubicBezTo>
                        <a:pt x="1455" y="1357"/>
                        <a:pt x="1466" y="1346"/>
                        <a:pt x="1477" y="1324"/>
                      </a:cubicBezTo>
                      <a:cubicBezTo>
                        <a:pt x="1499" y="1302"/>
                        <a:pt x="1521" y="1280"/>
                        <a:pt x="1543" y="1247"/>
                      </a:cubicBezTo>
                      <a:cubicBezTo>
                        <a:pt x="1554" y="1225"/>
                        <a:pt x="1565" y="1214"/>
                        <a:pt x="1576" y="1193"/>
                      </a:cubicBezTo>
                      <a:cubicBezTo>
                        <a:pt x="1609" y="1138"/>
                        <a:pt x="1630" y="1072"/>
                        <a:pt x="1641" y="1007"/>
                      </a:cubicBezTo>
                      <a:cubicBezTo>
                        <a:pt x="1632" y="997"/>
                        <a:pt x="1631" y="961"/>
                        <a:pt x="1615" y="961"/>
                      </a:cubicBezTo>
                      <a:cubicBezTo>
                        <a:pt x="1613" y="961"/>
                        <a:pt x="1611" y="962"/>
                        <a:pt x="1609" y="963"/>
                      </a:cubicBezTo>
                      <a:cubicBezTo>
                        <a:pt x="1587" y="963"/>
                        <a:pt x="1598" y="1018"/>
                        <a:pt x="1587" y="1061"/>
                      </a:cubicBezTo>
                      <a:cubicBezTo>
                        <a:pt x="1576" y="1094"/>
                        <a:pt x="1565" y="1127"/>
                        <a:pt x="1554" y="1160"/>
                      </a:cubicBezTo>
                      <a:cubicBezTo>
                        <a:pt x="1521" y="1171"/>
                        <a:pt x="1499" y="1214"/>
                        <a:pt x="1477" y="1247"/>
                      </a:cubicBezTo>
                      <a:cubicBezTo>
                        <a:pt x="1445" y="1302"/>
                        <a:pt x="1401" y="1346"/>
                        <a:pt x="1346" y="1389"/>
                      </a:cubicBezTo>
                      <a:cubicBezTo>
                        <a:pt x="1302" y="1433"/>
                        <a:pt x="1248" y="1466"/>
                        <a:pt x="1204" y="1510"/>
                      </a:cubicBezTo>
                      <a:cubicBezTo>
                        <a:pt x="1182" y="1510"/>
                        <a:pt x="1160" y="1521"/>
                        <a:pt x="1149" y="1532"/>
                      </a:cubicBezTo>
                      <a:cubicBezTo>
                        <a:pt x="1149" y="1532"/>
                        <a:pt x="1149" y="1532"/>
                        <a:pt x="1138" y="1543"/>
                      </a:cubicBezTo>
                      <a:cubicBezTo>
                        <a:pt x="1105" y="1554"/>
                        <a:pt x="1073" y="1554"/>
                        <a:pt x="1051" y="1564"/>
                      </a:cubicBezTo>
                      <a:cubicBezTo>
                        <a:pt x="1029" y="1564"/>
                        <a:pt x="1007" y="1575"/>
                        <a:pt x="996" y="1575"/>
                      </a:cubicBezTo>
                      <a:cubicBezTo>
                        <a:pt x="963" y="1597"/>
                        <a:pt x="941" y="1619"/>
                        <a:pt x="920" y="1630"/>
                      </a:cubicBezTo>
                      <a:cubicBezTo>
                        <a:pt x="876" y="1641"/>
                        <a:pt x="843" y="1641"/>
                        <a:pt x="799" y="1641"/>
                      </a:cubicBezTo>
                      <a:cubicBezTo>
                        <a:pt x="755" y="1641"/>
                        <a:pt x="712" y="1641"/>
                        <a:pt x="679" y="1630"/>
                      </a:cubicBezTo>
                      <a:cubicBezTo>
                        <a:pt x="668" y="1630"/>
                        <a:pt x="657" y="1619"/>
                        <a:pt x="646" y="1619"/>
                      </a:cubicBezTo>
                      <a:lnTo>
                        <a:pt x="613" y="1619"/>
                      </a:lnTo>
                      <a:cubicBezTo>
                        <a:pt x="613" y="1619"/>
                        <a:pt x="591" y="1608"/>
                        <a:pt x="580" y="1597"/>
                      </a:cubicBezTo>
                      <a:cubicBezTo>
                        <a:pt x="537" y="1586"/>
                        <a:pt x="504" y="1564"/>
                        <a:pt x="471" y="1543"/>
                      </a:cubicBezTo>
                      <a:cubicBezTo>
                        <a:pt x="449" y="1521"/>
                        <a:pt x="438" y="1510"/>
                        <a:pt x="427" y="1488"/>
                      </a:cubicBezTo>
                      <a:cubicBezTo>
                        <a:pt x="416" y="1477"/>
                        <a:pt x="395" y="1466"/>
                        <a:pt x="373" y="1455"/>
                      </a:cubicBezTo>
                      <a:lnTo>
                        <a:pt x="329" y="1400"/>
                      </a:lnTo>
                      <a:cubicBezTo>
                        <a:pt x="307" y="1389"/>
                        <a:pt x="285" y="1368"/>
                        <a:pt x="263" y="1357"/>
                      </a:cubicBezTo>
                      <a:cubicBezTo>
                        <a:pt x="252" y="1324"/>
                        <a:pt x="241" y="1302"/>
                        <a:pt x="230" y="1280"/>
                      </a:cubicBezTo>
                      <a:cubicBezTo>
                        <a:pt x="220" y="1258"/>
                        <a:pt x="209" y="1225"/>
                        <a:pt x="198" y="1204"/>
                      </a:cubicBezTo>
                      <a:cubicBezTo>
                        <a:pt x="187" y="1171"/>
                        <a:pt x="176" y="1149"/>
                        <a:pt x="165" y="1116"/>
                      </a:cubicBezTo>
                      <a:lnTo>
                        <a:pt x="165" y="1083"/>
                      </a:lnTo>
                      <a:cubicBezTo>
                        <a:pt x="165" y="1072"/>
                        <a:pt x="143" y="1039"/>
                        <a:pt x="143" y="1029"/>
                      </a:cubicBezTo>
                      <a:cubicBezTo>
                        <a:pt x="143" y="1007"/>
                        <a:pt x="143" y="996"/>
                        <a:pt x="143" y="985"/>
                      </a:cubicBezTo>
                      <a:cubicBezTo>
                        <a:pt x="143" y="941"/>
                        <a:pt x="143" y="897"/>
                        <a:pt x="143" y="864"/>
                      </a:cubicBezTo>
                      <a:cubicBezTo>
                        <a:pt x="154" y="843"/>
                        <a:pt x="154" y="810"/>
                        <a:pt x="165" y="788"/>
                      </a:cubicBezTo>
                      <a:lnTo>
                        <a:pt x="220" y="832"/>
                      </a:lnTo>
                      <a:cubicBezTo>
                        <a:pt x="220" y="824"/>
                        <a:pt x="221" y="821"/>
                        <a:pt x="223" y="821"/>
                      </a:cubicBezTo>
                      <a:cubicBezTo>
                        <a:pt x="226" y="821"/>
                        <a:pt x="230" y="824"/>
                        <a:pt x="234" y="824"/>
                      </a:cubicBezTo>
                      <a:cubicBezTo>
                        <a:pt x="236" y="824"/>
                        <a:pt x="239" y="823"/>
                        <a:pt x="241" y="821"/>
                      </a:cubicBezTo>
                      <a:cubicBezTo>
                        <a:pt x="247" y="815"/>
                        <a:pt x="252" y="813"/>
                        <a:pt x="258" y="813"/>
                      </a:cubicBezTo>
                      <a:cubicBezTo>
                        <a:pt x="263" y="813"/>
                        <a:pt x="269" y="815"/>
                        <a:pt x="274" y="821"/>
                      </a:cubicBezTo>
                      <a:cubicBezTo>
                        <a:pt x="285" y="810"/>
                        <a:pt x="296" y="799"/>
                        <a:pt x="318" y="799"/>
                      </a:cubicBezTo>
                      <a:cubicBezTo>
                        <a:pt x="318" y="788"/>
                        <a:pt x="318" y="777"/>
                        <a:pt x="318" y="777"/>
                      </a:cubicBezTo>
                      <a:cubicBezTo>
                        <a:pt x="318" y="777"/>
                        <a:pt x="318" y="766"/>
                        <a:pt x="318" y="766"/>
                      </a:cubicBezTo>
                      <a:cubicBezTo>
                        <a:pt x="307" y="733"/>
                        <a:pt x="307" y="689"/>
                        <a:pt x="318" y="657"/>
                      </a:cubicBezTo>
                      <a:cubicBezTo>
                        <a:pt x="318" y="613"/>
                        <a:pt x="329" y="569"/>
                        <a:pt x="351" y="525"/>
                      </a:cubicBezTo>
                      <a:cubicBezTo>
                        <a:pt x="351" y="514"/>
                        <a:pt x="362" y="504"/>
                        <a:pt x="373" y="493"/>
                      </a:cubicBezTo>
                      <a:cubicBezTo>
                        <a:pt x="384" y="482"/>
                        <a:pt x="384" y="460"/>
                        <a:pt x="395" y="449"/>
                      </a:cubicBezTo>
                      <a:cubicBezTo>
                        <a:pt x="405" y="416"/>
                        <a:pt x="427" y="394"/>
                        <a:pt x="449" y="383"/>
                      </a:cubicBezTo>
                      <a:cubicBezTo>
                        <a:pt x="460" y="383"/>
                        <a:pt x="471" y="372"/>
                        <a:pt x="471" y="372"/>
                      </a:cubicBezTo>
                      <a:cubicBezTo>
                        <a:pt x="471" y="361"/>
                        <a:pt x="471" y="361"/>
                        <a:pt x="471" y="361"/>
                      </a:cubicBezTo>
                      <a:lnTo>
                        <a:pt x="482" y="361"/>
                      </a:lnTo>
                      <a:lnTo>
                        <a:pt x="493" y="350"/>
                      </a:lnTo>
                      <a:cubicBezTo>
                        <a:pt x="548" y="307"/>
                        <a:pt x="613" y="274"/>
                        <a:pt x="679" y="274"/>
                      </a:cubicBezTo>
                      <a:cubicBezTo>
                        <a:pt x="716" y="274"/>
                        <a:pt x="754" y="298"/>
                        <a:pt x="805" y="298"/>
                      </a:cubicBezTo>
                      <a:cubicBezTo>
                        <a:pt x="814" y="298"/>
                        <a:pt x="823" y="297"/>
                        <a:pt x="832" y="296"/>
                      </a:cubicBezTo>
                      <a:cubicBezTo>
                        <a:pt x="843" y="296"/>
                        <a:pt x="865" y="285"/>
                        <a:pt x="887" y="274"/>
                      </a:cubicBezTo>
                      <a:lnTo>
                        <a:pt x="1051" y="274"/>
                      </a:lnTo>
                      <a:cubicBezTo>
                        <a:pt x="1095" y="274"/>
                        <a:pt x="1116" y="263"/>
                        <a:pt x="1149" y="252"/>
                      </a:cubicBezTo>
                      <a:lnTo>
                        <a:pt x="1193" y="252"/>
                      </a:lnTo>
                      <a:cubicBezTo>
                        <a:pt x="1215" y="252"/>
                        <a:pt x="1237" y="241"/>
                        <a:pt x="1270" y="230"/>
                      </a:cubicBezTo>
                      <a:cubicBezTo>
                        <a:pt x="1291" y="219"/>
                        <a:pt x="1324" y="197"/>
                        <a:pt x="1357" y="175"/>
                      </a:cubicBezTo>
                      <a:cubicBezTo>
                        <a:pt x="1412" y="143"/>
                        <a:pt x="1477" y="99"/>
                        <a:pt x="1532" y="77"/>
                      </a:cubicBezTo>
                      <a:cubicBezTo>
                        <a:pt x="1572" y="61"/>
                        <a:pt x="1612" y="51"/>
                        <a:pt x="1652" y="51"/>
                      </a:cubicBezTo>
                      <a:cubicBezTo>
                        <a:pt x="1667" y="51"/>
                        <a:pt x="1681" y="52"/>
                        <a:pt x="1696" y="55"/>
                      </a:cubicBezTo>
                      <a:cubicBezTo>
                        <a:pt x="1702" y="54"/>
                        <a:pt x="1708" y="53"/>
                        <a:pt x="1714" y="53"/>
                      </a:cubicBezTo>
                      <a:cubicBezTo>
                        <a:pt x="1752" y="53"/>
                        <a:pt x="1790" y="80"/>
                        <a:pt x="1827" y="99"/>
                      </a:cubicBezTo>
                      <a:cubicBezTo>
                        <a:pt x="1838" y="99"/>
                        <a:pt x="1849" y="110"/>
                        <a:pt x="1871" y="110"/>
                      </a:cubicBezTo>
                      <a:cubicBezTo>
                        <a:pt x="1882" y="121"/>
                        <a:pt x="1893" y="132"/>
                        <a:pt x="1904" y="143"/>
                      </a:cubicBezTo>
                      <a:cubicBezTo>
                        <a:pt x="1915" y="154"/>
                        <a:pt x="1926" y="164"/>
                        <a:pt x="1937" y="175"/>
                      </a:cubicBezTo>
                      <a:cubicBezTo>
                        <a:pt x="1959" y="219"/>
                        <a:pt x="1991" y="263"/>
                        <a:pt x="2013" y="318"/>
                      </a:cubicBezTo>
                      <a:cubicBezTo>
                        <a:pt x="2035" y="372"/>
                        <a:pt x="2046" y="427"/>
                        <a:pt x="2046" y="493"/>
                      </a:cubicBezTo>
                      <a:cubicBezTo>
                        <a:pt x="2066" y="502"/>
                        <a:pt x="2059" y="538"/>
                        <a:pt x="2073" y="538"/>
                      </a:cubicBezTo>
                      <a:cubicBezTo>
                        <a:pt x="2074" y="538"/>
                        <a:pt x="2077" y="538"/>
                        <a:pt x="2079" y="536"/>
                      </a:cubicBezTo>
                      <a:cubicBezTo>
                        <a:pt x="2101" y="536"/>
                        <a:pt x="2101" y="471"/>
                        <a:pt x="2079" y="427"/>
                      </a:cubicBezTo>
                      <a:cubicBezTo>
                        <a:pt x="2079" y="383"/>
                        <a:pt x="2068" y="350"/>
                        <a:pt x="2057" y="318"/>
                      </a:cubicBezTo>
                      <a:cubicBezTo>
                        <a:pt x="2057" y="285"/>
                        <a:pt x="2035" y="230"/>
                        <a:pt x="2002" y="197"/>
                      </a:cubicBezTo>
                      <a:cubicBezTo>
                        <a:pt x="1970" y="143"/>
                        <a:pt x="1926" y="99"/>
                        <a:pt x="1871" y="66"/>
                      </a:cubicBezTo>
                      <a:cubicBezTo>
                        <a:pt x="1816" y="22"/>
                        <a:pt x="1751" y="0"/>
                        <a:pt x="16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01" name="Google Shape;3901;p27"/>
              <p:cNvGrpSpPr/>
              <p:nvPr/>
            </p:nvGrpSpPr>
            <p:grpSpPr>
              <a:xfrm rot="10800000" flipH="1">
                <a:off x="6229650" y="3836263"/>
                <a:ext cx="61825" cy="42450"/>
                <a:chOff x="4695825" y="4574513"/>
                <a:chExt cx="61825" cy="42450"/>
              </a:xfrm>
            </p:grpSpPr>
            <p:sp>
              <p:nvSpPr>
                <p:cNvPr id="3902" name="Google Shape;3902;p27"/>
                <p:cNvSpPr/>
                <p:nvPr/>
              </p:nvSpPr>
              <p:spPr>
                <a:xfrm>
                  <a:off x="4714125" y="4608088"/>
                  <a:ext cx="575" cy="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44" extrusionOk="0">
                      <a:moveTo>
                        <a:pt x="1" y="0"/>
                      </a:moveTo>
                      <a:cubicBezTo>
                        <a:pt x="1" y="11"/>
                        <a:pt x="1" y="22"/>
                        <a:pt x="1" y="44"/>
                      </a:cubicBezTo>
                      <a:cubicBezTo>
                        <a:pt x="1" y="33"/>
                        <a:pt x="12" y="22"/>
                        <a:pt x="23" y="11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3" name="Google Shape;3903;p27"/>
                <p:cNvSpPr/>
                <p:nvPr/>
              </p:nvSpPr>
              <p:spPr>
                <a:xfrm>
                  <a:off x="4695825" y="4574513"/>
                  <a:ext cx="61825" cy="4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3" h="1698" extrusionOk="0">
                      <a:moveTo>
                        <a:pt x="810" y="1321"/>
                      </a:moveTo>
                      <a:lnTo>
                        <a:pt x="820" y="1332"/>
                      </a:lnTo>
                      <a:cubicBezTo>
                        <a:pt x="820" y="1332"/>
                        <a:pt x="820" y="1343"/>
                        <a:pt x="831" y="1343"/>
                      </a:cubicBezTo>
                      <a:cubicBezTo>
                        <a:pt x="842" y="1354"/>
                        <a:pt x="853" y="1365"/>
                        <a:pt x="864" y="1365"/>
                      </a:cubicBezTo>
                      <a:cubicBezTo>
                        <a:pt x="875" y="1365"/>
                        <a:pt x="886" y="1365"/>
                        <a:pt x="886" y="1376"/>
                      </a:cubicBezTo>
                      <a:cubicBezTo>
                        <a:pt x="897" y="1376"/>
                        <a:pt x="897" y="1376"/>
                        <a:pt x="908" y="1387"/>
                      </a:cubicBezTo>
                      <a:cubicBezTo>
                        <a:pt x="930" y="1387"/>
                        <a:pt x="952" y="1398"/>
                        <a:pt x="963" y="1398"/>
                      </a:cubicBezTo>
                      <a:lnTo>
                        <a:pt x="1020" y="1398"/>
                      </a:lnTo>
                      <a:cubicBezTo>
                        <a:pt x="997" y="1387"/>
                        <a:pt x="974" y="1376"/>
                        <a:pt x="952" y="1365"/>
                      </a:cubicBezTo>
                      <a:cubicBezTo>
                        <a:pt x="908" y="1343"/>
                        <a:pt x="853" y="1332"/>
                        <a:pt x="810" y="1321"/>
                      </a:cubicBezTo>
                      <a:close/>
                      <a:moveTo>
                        <a:pt x="1020" y="1398"/>
                      </a:moveTo>
                      <a:cubicBezTo>
                        <a:pt x="1023" y="1399"/>
                        <a:pt x="1026" y="1400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00"/>
                        <a:pt x="1028" y="1399"/>
                        <a:pt x="1028" y="1398"/>
                      </a:cubicBezTo>
                      <a:close/>
                      <a:moveTo>
                        <a:pt x="1608" y="162"/>
                      </a:moveTo>
                      <a:cubicBezTo>
                        <a:pt x="1674" y="162"/>
                        <a:pt x="1739" y="173"/>
                        <a:pt x="1794" y="195"/>
                      </a:cubicBezTo>
                      <a:cubicBezTo>
                        <a:pt x="1903" y="238"/>
                        <a:pt x="2002" y="315"/>
                        <a:pt x="2067" y="402"/>
                      </a:cubicBezTo>
                      <a:cubicBezTo>
                        <a:pt x="2100" y="446"/>
                        <a:pt x="2133" y="490"/>
                        <a:pt x="2155" y="545"/>
                      </a:cubicBezTo>
                      <a:cubicBezTo>
                        <a:pt x="2166" y="566"/>
                        <a:pt x="2188" y="632"/>
                        <a:pt x="2199" y="665"/>
                      </a:cubicBezTo>
                      <a:cubicBezTo>
                        <a:pt x="2220" y="720"/>
                        <a:pt x="2231" y="752"/>
                        <a:pt x="2242" y="807"/>
                      </a:cubicBezTo>
                      <a:cubicBezTo>
                        <a:pt x="2275" y="949"/>
                        <a:pt x="2286" y="1091"/>
                        <a:pt x="2286" y="1223"/>
                      </a:cubicBezTo>
                      <a:cubicBezTo>
                        <a:pt x="2286" y="1245"/>
                        <a:pt x="2286" y="1266"/>
                        <a:pt x="2286" y="1277"/>
                      </a:cubicBezTo>
                      <a:lnTo>
                        <a:pt x="2286" y="1288"/>
                      </a:lnTo>
                      <a:cubicBezTo>
                        <a:pt x="2286" y="1299"/>
                        <a:pt x="2264" y="1321"/>
                        <a:pt x="2242" y="1332"/>
                      </a:cubicBezTo>
                      <a:cubicBezTo>
                        <a:pt x="2220" y="1343"/>
                        <a:pt x="2210" y="1365"/>
                        <a:pt x="2188" y="1376"/>
                      </a:cubicBezTo>
                      <a:cubicBezTo>
                        <a:pt x="2155" y="1409"/>
                        <a:pt x="2111" y="1441"/>
                        <a:pt x="2067" y="1452"/>
                      </a:cubicBezTo>
                      <a:cubicBezTo>
                        <a:pt x="1980" y="1485"/>
                        <a:pt x="1892" y="1507"/>
                        <a:pt x="1805" y="1518"/>
                      </a:cubicBezTo>
                      <a:lnTo>
                        <a:pt x="1794" y="1518"/>
                      </a:lnTo>
                      <a:cubicBezTo>
                        <a:pt x="1772" y="1540"/>
                        <a:pt x="1750" y="1551"/>
                        <a:pt x="1739" y="1573"/>
                      </a:cubicBezTo>
                      <a:cubicBezTo>
                        <a:pt x="1728" y="1573"/>
                        <a:pt x="1728" y="1573"/>
                        <a:pt x="1717" y="1584"/>
                      </a:cubicBezTo>
                      <a:cubicBezTo>
                        <a:pt x="1706" y="1573"/>
                        <a:pt x="1695" y="1573"/>
                        <a:pt x="1685" y="1573"/>
                      </a:cubicBezTo>
                      <a:cubicBezTo>
                        <a:pt x="1685" y="1573"/>
                        <a:pt x="1685" y="1584"/>
                        <a:pt x="1685" y="1584"/>
                      </a:cubicBezTo>
                      <a:lnTo>
                        <a:pt x="1685" y="1606"/>
                      </a:lnTo>
                      <a:lnTo>
                        <a:pt x="1685" y="1616"/>
                      </a:lnTo>
                      <a:lnTo>
                        <a:pt x="1674" y="1649"/>
                      </a:lnTo>
                      <a:cubicBezTo>
                        <a:pt x="1652" y="1649"/>
                        <a:pt x="1630" y="1638"/>
                        <a:pt x="1608" y="1627"/>
                      </a:cubicBezTo>
                      <a:cubicBezTo>
                        <a:pt x="1597" y="1616"/>
                        <a:pt x="1575" y="1616"/>
                        <a:pt x="1564" y="1606"/>
                      </a:cubicBezTo>
                      <a:lnTo>
                        <a:pt x="1553" y="1595"/>
                      </a:lnTo>
                      <a:lnTo>
                        <a:pt x="1531" y="1595"/>
                      </a:lnTo>
                      <a:lnTo>
                        <a:pt x="1510" y="1584"/>
                      </a:lnTo>
                      <a:lnTo>
                        <a:pt x="1477" y="1573"/>
                      </a:lnTo>
                      <a:lnTo>
                        <a:pt x="1455" y="1551"/>
                      </a:lnTo>
                      <a:lnTo>
                        <a:pt x="1422" y="1540"/>
                      </a:lnTo>
                      <a:lnTo>
                        <a:pt x="1389" y="1540"/>
                      </a:lnTo>
                      <a:lnTo>
                        <a:pt x="1367" y="1529"/>
                      </a:lnTo>
                      <a:lnTo>
                        <a:pt x="1345" y="1507"/>
                      </a:lnTo>
                      <a:cubicBezTo>
                        <a:pt x="1335" y="1507"/>
                        <a:pt x="1335" y="1507"/>
                        <a:pt x="1335" y="1496"/>
                      </a:cubicBezTo>
                      <a:cubicBezTo>
                        <a:pt x="1302" y="1485"/>
                        <a:pt x="1269" y="1474"/>
                        <a:pt x="1236" y="1474"/>
                      </a:cubicBezTo>
                      <a:cubicBezTo>
                        <a:pt x="1165" y="1459"/>
                        <a:pt x="1095" y="1432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11"/>
                        <a:pt x="1030" y="1420"/>
                        <a:pt x="1039" y="1420"/>
                      </a:cubicBezTo>
                      <a:cubicBezTo>
                        <a:pt x="1039" y="1431"/>
                        <a:pt x="1039" y="1441"/>
                        <a:pt x="1039" y="1441"/>
                      </a:cubicBezTo>
                      <a:lnTo>
                        <a:pt x="1039" y="1452"/>
                      </a:lnTo>
                      <a:lnTo>
                        <a:pt x="1017" y="1485"/>
                      </a:lnTo>
                      <a:cubicBezTo>
                        <a:pt x="985" y="1485"/>
                        <a:pt x="963" y="1474"/>
                        <a:pt x="941" y="1452"/>
                      </a:cubicBezTo>
                      <a:cubicBezTo>
                        <a:pt x="919" y="1452"/>
                        <a:pt x="897" y="1441"/>
                        <a:pt x="886" y="1431"/>
                      </a:cubicBezTo>
                      <a:lnTo>
                        <a:pt x="864" y="1420"/>
                      </a:lnTo>
                      <a:cubicBezTo>
                        <a:pt x="853" y="1420"/>
                        <a:pt x="842" y="1420"/>
                        <a:pt x="842" y="1409"/>
                      </a:cubicBezTo>
                      <a:cubicBezTo>
                        <a:pt x="831" y="1409"/>
                        <a:pt x="831" y="1398"/>
                        <a:pt x="820" y="1398"/>
                      </a:cubicBezTo>
                      <a:lnTo>
                        <a:pt x="788" y="1376"/>
                      </a:lnTo>
                      <a:lnTo>
                        <a:pt x="755" y="1354"/>
                      </a:lnTo>
                      <a:lnTo>
                        <a:pt x="744" y="1343"/>
                      </a:lnTo>
                      <a:cubicBezTo>
                        <a:pt x="733" y="1354"/>
                        <a:pt x="733" y="1354"/>
                        <a:pt x="722" y="1365"/>
                      </a:cubicBezTo>
                      <a:cubicBezTo>
                        <a:pt x="722" y="1354"/>
                        <a:pt x="722" y="1332"/>
                        <a:pt x="722" y="1321"/>
                      </a:cubicBezTo>
                      <a:cubicBezTo>
                        <a:pt x="711" y="1321"/>
                        <a:pt x="689" y="1310"/>
                        <a:pt x="678" y="1299"/>
                      </a:cubicBezTo>
                      <a:cubicBezTo>
                        <a:pt x="667" y="1288"/>
                        <a:pt x="656" y="1277"/>
                        <a:pt x="656" y="1266"/>
                      </a:cubicBezTo>
                      <a:cubicBezTo>
                        <a:pt x="645" y="1245"/>
                        <a:pt x="645" y="1234"/>
                        <a:pt x="656" y="1212"/>
                      </a:cubicBezTo>
                      <a:cubicBezTo>
                        <a:pt x="656" y="1201"/>
                        <a:pt x="667" y="1190"/>
                        <a:pt x="678" y="1179"/>
                      </a:cubicBezTo>
                      <a:cubicBezTo>
                        <a:pt x="667" y="1168"/>
                        <a:pt x="656" y="1157"/>
                        <a:pt x="645" y="1157"/>
                      </a:cubicBezTo>
                      <a:lnTo>
                        <a:pt x="580" y="1091"/>
                      </a:lnTo>
                      <a:cubicBezTo>
                        <a:pt x="536" y="1037"/>
                        <a:pt x="492" y="1004"/>
                        <a:pt x="449" y="971"/>
                      </a:cubicBezTo>
                      <a:cubicBezTo>
                        <a:pt x="405" y="938"/>
                        <a:pt x="361" y="906"/>
                        <a:pt x="306" y="895"/>
                      </a:cubicBezTo>
                      <a:lnTo>
                        <a:pt x="274" y="884"/>
                      </a:lnTo>
                      <a:cubicBezTo>
                        <a:pt x="274" y="884"/>
                        <a:pt x="274" y="884"/>
                        <a:pt x="274" y="873"/>
                      </a:cubicBezTo>
                      <a:lnTo>
                        <a:pt x="274" y="851"/>
                      </a:lnTo>
                      <a:cubicBezTo>
                        <a:pt x="263" y="807"/>
                        <a:pt x="252" y="763"/>
                        <a:pt x="230" y="720"/>
                      </a:cubicBezTo>
                      <a:cubicBezTo>
                        <a:pt x="219" y="687"/>
                        <a:pt x="197" y="643"/>
                        <a:pt x="197" y="599"/>
                      </a:cubicBezTo>
                      <a:lnTo>
                        <a:pt x="197" y="588"/>
                      </a:lnTo>
                      <a:cubicBezTo>
                        <a:pt x="197" y="545"/>
                        <a:pt x="197" y="501"/>
                        <a:pt x="219" y="468"/>
                      </a:cubicBezTo>
                      <a:cubicBezTo>
                        <a:pt x="208" y="468"/>
                        <a:pt x="295" y="424"/>
                        <a:pt x="295" y="424"/>
                      </a:cubicBezTo>
                      <a:cubicBezTo>
                        <a:pt x="306" y="424"/>
                        <a:pt x="394" y="391"/>
                        <a:pt x="405" y="381"/>
                      </a:cubicBezTo>
                      <a:cubicBezTo>
                        <a:pt x="438" y="370"/>
                        <a:pt x="470" y="348"/>
                        <a:pt x="503" y="337"/>
                      </a:cubicBezTo>
                      <a:cubicBezTo>
                        <a:pt x="514" y="326"/>
                        <a:pt x="525" y="326"/>
                        <a:pt x="536" y="315"/>
                      </a:cubicBezTo>
                      <a:cubicBezTo>
                        <a:pt x="569" y="315"/>
                        <a:pt x="602" y="304"/>
                        <a:pt x="635" y="304"/>
                      </a:cubicBezTo>
                      <a:cubicBezTo>
                        <a:pt x="711" y="293"/>
                        <a:pt x="788" y="282"/>
                        <a:pt x="864" y="260"/>
                      </a:cubicBezTo>
                      <a:lnTo>
                        <a:pt x="941" y="249"/>
                      </a:lnTo>
                      <a:lnTo>
                        <a:pt x="952" y="249"/>
                      </a:lnTo>
                      <a:cubicBezTo>
                        <a:pt x="963" y="238"/>
                        <a:pt x="985" y="238"/>
                        <a:pt x="995" y="238"/>
                      </a:cubicBezTo>
                      <a:cubicBezTo>
                        <a:pt x="1203" y="195"/>
                        <a:pt x="1400" y="173"/>
                        <a:pt x="1608" y="162"/>
                      </a:cubicBezTo>
                      <a:close/>
                      <a:moveTo>
                        <a:pt x="1549" y="0"/>
                      </a:moveTo>
                      <a:cubicBezTo>
                        <a:pt x="1501" y="0"/>
                        <a:pt x="1455" y="3"/>
                        <a:pt x="1411" y="9"/>
                      </a:cubicBezTo>
                      <a:cubicBezTo>
                        <a:pt x="1280" y="20"/>
                        <a:pt x="1192" y="41"/>
                        <a:pt x="1061" y="41"/>
                      </a:cubicBezTo>
                      <a:lnTo>
                        <a:pt x="1039" y="41"/>
                      </a:lnTo>
                      <a:cubicBezTo>
                        <a:pt x="985" y="52"/>
                        <a:pt x="919" y="63"/>
                        <a:pt x="864" y="74"/>
                      </a:cubicBezTo>
                      <a:cubicBezTo>
                        <a:pt x="744" y="96"/>
                        <a:pt x="624" y="118"/>
                        <a:pt x="503" y="140"/>
                      </a:cubicBezTo>
                      <a:cubicBezTo>
                        <a:pt x="481" y="151"/>
                        <a:pt x="449" y="151"/>
                        <a:pt x="416" y="173"/>
                      </a:cubicBezTo>
                      <a:cubicBezTo>
                        <a:pt x="306" y="216"/>
                        <a:pt x="208" y="260"/>
                        <a:pt x="99" y="315"/>
                      </a:cubicBezTo>
                      <a:cubicBezTo>
                        <a:pt x="77" y="337"/>
                        <a:pt x="55" y="370"/>
                        <a:pt x="44" y="402"/>
                      </a:cubicBezTo>
                      <a:cubicBezTo>
                        <a:pt x="0" y="512"/>
                        <a:pt x="0" y="632"/>
                        <a:pt x="44" y="741"/>
                      </a:cubicBezTo>
                      <a:cubicBezTo>
                        <a:pt x="88" y="840"/>
                        <a:pt x="99" y="960"/>
                        <a:pt x="66" y="1070"/>
                      </a:cubicBezTo>
                      <a:lnTo>
                        <a:pt x="263" y="1070"/>
                      </a:lnTo>
                      <a:cubicBezTo>
                        <a:pt x="361" y="1113"/>
                        <a:pt x="405" y="1234"/>
                        <a:pt x="514" y="1343"/>
                      </a:cubicBezTo>
                      <a:cubicBezTo>
                        <a:pt x="536" y="1376"/>
                        <a:pt x="569" y="1398"/>
                        <a:pt x="613" y="1409"/>
                      </a:cubicBezTo>
                      <a:cubicBezTo>
                        <a:pt x="635" y="1420"/>
                        <a:pt x="645" y="1420"/>
                        <a:pt x="667" y="1431"/>
                      </a:cubicBezTo>
                      <a:cubicBezTo>
                        <a:pt x="689" y="1431"/>
                        <a:pt x="700" y="1410"/>
                        <a:pt x="710" y="1388"/>
                      </a:cubicBezTo>
                      <a:lnTo>
                        <a:pt x="710" y="1388"/>
                      </a:lnTo>
                      <a:cubicBezTo>
                        <a:pt x="703" y="1429"/>
                        <a:pt x="734" y="1491"/>
                        <a:pt x="788" y="1518"/>
                      </a:cubicBezTo>
                      <a:cubicBezTo>
                        <a:pt x="853" y="1551"/>
                        <a:pt x="919" y="1573"/>
                        <a:pt x="995" y="1595"/>
                      </a:cubicBezTo>
                      <a:cubicBezTo>
                        <a:pt x="1061" y="1627"/>
                        <a:pt x="1138" y="1649"/>
                        <a:pt x="1214" y="1660"/>
                      </a:cubicBezTo>
                      <a:cubicBezTo>
                        <a:pt x="1269" y="1671"/>
                        <a:pt x="1335" y="1660"/>
                        <a:pt x="1389" y="1682"/>
                      </a:cubicBezTo>
                      <a:cubicBezTo>
                        <a:pt x="1417" y="1688"/>
                        <a:pt x="1447" y="1688"/>
                        <a:pt x="1479" y="1688"/>
                      </a:cubicBezTo>
                      <a:cubicBezTo>
                        <a:pt x="1512" y="1688"/>
                        <a:pt x="1548" y="1688"/>
                        <a:pt x="1586" y="1693"/>
                      </a:cubicBezTo>
                      <a:cubicBezTo>
                        <a:pt x="1612" y="1696"/>
                        <a:pt x="1639" y="1697"/>
                        <a:pt x="1665" y="1697"/>
                      </a:cubicBezTo>
                      <a:cubicBezTo>
                        <a:pt x="1737" y="1697"/>
                        <a:pt x="1809" y="1687"/>
                        <a:pt x="1881" y="1671"/>
                      </a:cubicBezTo>
                      <a:cubicBezTo>
                        <a:pt x="2002" y="1660"/>
                        <a:pt x="2111" y="1616"/>
                        <a:pt x="2210" y="1562"/>
                      </a:cubicBezTo>
                      <a:cubicBezTo>
                        <a:pt x="2264" y="1540"/>
                        <a:pt x="2319" y="1518"/>
                        <a:pt x="2363" y="1485"/>
                      </a:cubicBezTo>
                      <a:cubicBezTo>
                        <a:pt x="2395" y="1463"/>
                        <a:pt x="2406" y="1441"/>
                        <a:pt x="2439" y="1398"/>
                      </a:cubicBezTo>
                      <a:cubicBezTo>
                        <a:pt x="2450" y="1398"/>
                        <a:pt x="2461" y="1387"/>
                        <a:pt x="2472" y="1376"/>
                      </a:cubicBezTo>
                      <a:lnTo>
                        <a:pt x="2472" y="1277"/>
                      </a:lnTo>
                      <a:cubicBezTo>
                        <a:pt x="2472" y="1135"/>
                        <a:pt x="2461" y="1004"/>
                        <a:pt x="2428" y="862"/>
                      </a:cubicBezTo>
                      <a:cubicBezTo>
                        <a:pt x="2406" y="665"/>
                        <a:pt x="2330" y="479"/>
                        <a:pt x="2210" y="315"/>
                      </a:cubicBezTo>
                      <a:cubicBezTo>
                        <a:pt x="2089" y="151"/>
                        <a:pt x="1903" y="31"/>
                        <a:pt x="1695" y="9"/>
                      </a:cubicBezTo>
                      <a:cubicBezTo>
                        <a:pt x="1646" y="3"/>
                        <a:pt x="1597" y="0"/>
                        <a:pt x="15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4" name="Google Shape;3904;p27"/>
                <p:cNvSpPr/>
                <p:nvPr/>
              </p:nvSpPr>
              <p:spPr>
                <a:xfrm>
                  <a:off x="4733550" y="4612713"/>
                  <a:ext cx="3850" cy="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4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22" y="23"/>
                        <a:pt x="33" y="23"/>
                      </a:cubicBezTo>
                      <a:lnTo>
                        <a:pt x="55" y="23"/>
                      </a:lnTo>
                      <a:cubicBezTo>
                        <a:pt x="55" y="23"/>
                        <a:pt x="55" y="34"/>
                        <a:pt x="66" y="34"/>
                      </a:cubicBezTo>
                      <a:cubicBezTo>
                        <a:pt x="66" y="34"/>
                        <a:pt x="99" y="34"/>
                        <a:pt x="121" y="45"/>
                      </a:cubicBezTo>
                      <a:lnTo>
                        <a:pt x="154" y="45"/>
                      </a:lnTo>
                      <a:cubicBezTo>
                        <a:pt x="143" y="45"/>
                        <a:pt x="154" y="34"/>
                        <a:pt x="143" y="34"/>
                      </a:cubicBezTo>
                      <a:lnTo>
                        <a:pt x="143" y="12"/>
                      </a:lnTo>
                      <a:cubicBezTo>
                        <a:pt x="88" y="12"/>
                        <a:pt x="44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5" name="Google Shape;3905;p27"/>
                <p:cNvSpPr/>
                <p:nvPr/>
              </p:nvSpPr>
              <p:spPr>
                <a:xfrm>
                  <a:off x="4725075" y="4582788"/>
                  <a:ext cx="24625" cy="3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" h="1330" extrusionOk="0">
                      <a:moveTo>
                        <a:pt x="389" y="1"/>
                      </a:moveTo>
                      <a:cubicBezTo>
                        <a:pt x="386" y="1"/>
                        <a:pt x="383" y="2"/>
                        <a:pt x="383" y="6"/>
                      </a:cubicBezTo>
                      <a:cubicBezTo>
                        <a:pt x="372" y="17"/>
                        <a:pt x="416" y="28"/>
                        <a:pt x="438" y="50"/>
                      </a:cubicBezTo>
                      <a:cubicBezTo>
                        <a:pt x="460" y="60"/>
                        <a:pt x="482" y="71"/>
                        <a:pt x="504" y="82"/>
                      </a:cubicBezTo>
                      <a:cubicBezTo>
                        <a:pt x="515" y="93"/>
                        <a:pt x="547" y="104"/>
                        <a:pt x="569" y="126"/>
                      </a:cubicBezTo>
                      <a:cubicBezTo>
                        <a:pt x="613" y="137"/>
                        <a:pt x="646" y="159"/>
                        <a:pt x="679" y="192"/>
                      </a:cubicBezTo>
                      <a:cubicBezTo>
                        <a:pt x="711" y="214"/>
                        <a:pt x="744" y="235"/>
                        <a:pt x="777" y="268"/>
                      </a:cubicBezTo>
                      <a:cubicBezTo>
                        <a:pt x="777" y="279"/>
                        <a:pt x="788" y="301"/>
                        <a:pt x="799" y="301"/>
                      </a:cubicBezTo>
                      <a:cubicBezTo>
                        <a:pt x="810" y="323"/>
                        <a:pt x="821" y="345"/>
                        <a:pt x="832" y="356"/>
                      </a:cubicBezTo>
                      <a:cubicBezTo>
                        <a:pt x="832" y="367"/>
                        <a:pt x="843" y="389"/>
                        <a:pt x="843" y="389"/>
                      </a:cubicBezTo>
                      <a:cubicBezTo>
                        <a:pt x="854" y="410"/>
                        <a:pt x="875" y="421"/>
                        <a:pt x="886" y="443"/>
                      </a:cubicBezTo>
                      <a:cubicBezTo>
                        <a:pt x="897" y="465"/>
                        <a:pt x="908" y="487"/>
                        <a:pt x="908" y="509"/>
                      </a:cubicBezTo>
                      <a:cubicBezTo>
                        <a:pt x="919" y="542"/>
                        <a:pt x="930" y="564"/>
                        <a:pt x="930" y="596"/>
                      </a:cubicBezTo>
                      <a:lnTo>
                        <a:pt x="930" y="618"/>
                      </a:lnTo>
                      <a:cubicBezTo>
                        <a:pt x="930" y="629"/>
                        <a:pt x="930" y="629"/>
                        <a:pt x="930" y="640"/>
                      </a:cubicBezTo>
                      <a:cubicBezTo>
                        <a:pt x="930" y="651"/>
                        <a:pt x="930" y="662"/>
                        <a:pt x="930" y="673"/>
                      </a:cubicBezTo>
                      <a:cubicBezTo>
                        <a:pt x="930" y="695"/>
                        <a:pt x="930" y="717"/>
                        <a:pt x="919" y="750"/>
                      </a:cubicBezTo>
                      <a:cubicBezTo>
                        <a:pt x="908" y="760"/>
                        <a:pt x="908" y="771"/>
                        <a:pt x="897" y="793"/>
                      </a:cubicBezTo>
                      <a:cubicBezTo>
                        <a:pt x="886" y="804"/>
                        <a:pt x="886" y="815"/>
                        <a:pt x="875" y="826"/>
                      </a:cubicBezTo>
                      <a:lnTo>
                        <a:pt x="865" y="870"/>
                      </a:lnTo>
                      <a:cubicBezTo>
                        <a:pt x="854" y="881"/>
                        <a:pt x="843" y="903"/>
                        <a:pt x="843" y="914"/>
                      </a:cubicBezTo>
                      <a:cubicBezTo>
                        <a:pt x="821" y="935"/>
                        <a:pt x="810" y="946"/>
                        <a:pt x="799" y="957"/>
                      </a:cubicBezTo>
                      <a:lnTo>
                        <a:pt x="766" y="1001"/>
                      </a:lnTo>
                      <a:lnTo>
                        <a:pt x="711" y="1045"/>
                      </a:lnTo>
                      <a:lnTo>
                        <a:pt x="700" y="1056"/>
                      </a:lnTo>
                      <a:cubicBezTo>
                        <a:pt x="690" y="1067"/>
                        <a:pt x="679" y="1078"/>
                        <a:pt x="668" y="1089"/>
                      </a:cubicBezTo>
                      <a:lnTo>
                        <a:pt x="646" y="1110"/>
                      </a:lnTo>
                      <a:cubicBezTo>
                        <a:pt x="624" y="1121"/>
                        <a:pt x="602" y="1143"/>
                        <a:pt x="580" y="1154"/>
                      </a:cubicBezTo>
                      <a:cubicBezTo>
                        <a:pt x="547" y="1176"/>
                        <a:pt x="515" y="1187"/>
                        <a:pt x="493" y="1198"/>
                      </a:cubicBezTo>
                      <a:lnTo>
                        <a:pt x="493" y="1220"/>
                      </a:lnTo>
                      <a:lnTo>
                        <a:pt x="493" y="1242"/>
                      </a:lnTo>
                      <a:cubicBezTo>
                        <a:pt x="499" y="1242"/>
                        <a:pt x="498" y="1245"/>
                        <a:pt x="498" y="1246"/>
                      </a:cubicBezTo>
                      <a:lnTo>
                        <a:pt x="498" y="1246"/>
                      </a:lnTo>
                      <a:cubicBezTo>
                        <a:pt x="494" y="1249"/>
                        <a:pt x="491" y="1250"/>
                        <a:pt x="487" y="1250"/>
                      </a:cubicBezTo>
                      <a:cubicBezTo>
                        <a:pt x="482" y="1250"/>
                        <a:pt x="476" y="1247"/>
                        <a:pt x="471" y="1242"/>
                      </a:cubicBezTo>
                      <a:lnTo>
                        <a:pt x="416" y="1242"/>
                      </a:lnTo>
                      <a:cubicBezTo>
                        <a:pt x="411" y="1236"/>
                        <a:pt x="408" y="1236"/>
                        <a:pt x="407" y="1236"/>
                      </a:cubicBezTo>
                      <a:cubicBezTo>
                        <a:pt x="405" y="1236"/>
                        <a:pt x="405" y="1236"/>
                        <a:pt x="405" y="1231"/>
                      </a:cubicBezTo>
                      <a:lnTo>
                        <a:pt x="383" y="1231"/>
                      </a:lnTo>
                      <a:cubicBezTo>
                        <a:pt x="372" y="1231"/>
                        <a:pt x="361" y="1220"/>
                        <a:pt x="350" y="1220"/>
                      </a:cubicBezTo>
                      <a:cubicBezTo>
                        <a:pt x="329" y="1209"/>
                        <a:pt x="296" y="1198"/>
                        <a:pt x="274" y="1176"/>
                      </a:cubicBezTo>
                      <a:cubicBezTo>
                        <a:pt x="263" y="1165"/>
                        <a:pt x="252" y="1143"/>
                        <a:pt x="241" y="1132"/>
                      </a:cubicBezTo>
                      <a:lnTo>
                        <a:pt x="208" y="1132"/>
                      </a:lnTo>
                      <a:cubicBezTo>
                        <a:pt x="208" y="1132"/>
                        <a:pt x="186" y="1110"/>
                        <a:pt x="175" y="1100"/>
                      </a:cubicBezTo>
                      <a:cubicBezTo>
                        <a:pt x="165" y="1089"/>
                        <a:pt x="165" y="1089"/>
                        <a:pt x="154" y="1078"/>
                      </a:cubicBezTo>
                      <a:lnTo>
                        <a:pt x="154" y="1067"/>
                      </a:lnTo>
                      <a:cubicBezTo>
                        <a:pt x="143" y="1056"/>
                        <a:pt x="143" y="1045"/>
                        <a:pt x="132" y="1045"/>
                      </a:cubicBezTo>
                      <a:cubicBezTo>
                        <a:pt x="121" y="1034"/>
                        <a:pt x="110" y="1034"/>
                        <a:pt x="99" y="1023"/>
                      </a:cubicBezTo>
                      <a:cubicBezTo>
                        <a:pt x="88" y="1012"/>
                        <a:pt x="66" y="990"/>
                        <a:pt x="55" y="968"/>
                      </a:cubicBezTo>
                      <a:cubicBezTo>
                        <a:pt x="55" y="946"/>
                        <a:pt x="44" y="925"/>
                        <a:pt x="44" y="903"/>
                      </a:cubicBezTo>
                      <a:cubicBezTo>
                        <a:pt x="33" y="892"/>
                        <a:pt x="44" y="870"/>
                        <a:pt x="44" y="848"/>
                      </a:cubicBezTo>
                      <a:cubicBezTo>
                        <a:pt x="44" y="837"/>
                        <a:pt x="44" y="837"/>
                        <a:pt x="44" y="837"/>
                      </a:cubicBezTo>
                      <a:lnTo>
                        <a:pt x="44" y="815"/>
                      </a:lnTo>
                      <a:cubicBezTo>
                        <a:pt x="44" y="815"/>
                        <a:pt x="44" y="804"/>
                        <a:pt x="44" y="804"/>
                      </a:cubicBezTo>
                      <a:cubicBezTo>
                        <a:pt x="44" y="782"/>
                        <a:pt x="44" y="771"/>
                        <a:pt x="44" y="760"/>
                      </a:cubicBezTo>
                      <a:lnTo>
                        <a:pt x="44" y="739"/>
                      </a:lnTo>
                      <a:cubicBezTo>
                        <a:pt x="44" y="717"/>
                        <a:pt x="55" y="695"/>
                        <a:pt x="66" y="684"/>
                      </a:cubicBezTo>
                      <a:cubicBezTo>
                        <a:pt x="66" y="673"/>
                        <a:pt x="66" y="662"/>
                        <a:pt x="66" y="651"/>
                      </a:cubicBezTo>
                      <a:cubicBezTo>
                        <a:pt x="55" y="651"/>
                        <a:pt x="33" y="673"/>
                        <a:pt x="33" y="684"/>
                      </a:cubicBezTo>
                      <a:cubicBezTo>
                        <a:pt x="22" y="706"/>
                        <a:pt x="22" y="717"/>
                        <a:pt x="22" y="728"/>
                      </a:cubicBezTo>
                      <a:cubicBezTo>
                        <a:pt x="11" y="728"/>
                        <a:pt x="11" y="760"/>
                        <a:pt x="11" y="771"/>
                      </a:cubicBezTo>
                      <a:cubicBezTo>
                        <a:pt x="0" y="793"/>
                        <a:pt x="0" y="826"/>
                        <a:pt x="11" y="848"/>
                      </a:cubicBezTo>
                      <a:cubicBezTo>
                        <a:pt x="11" y="870"/>
                        <a:pt x="11" y="892"/>
                        <a:pt x="22" y="914"/>
                      </a:cubicBezTo>
                      <a:lnTo>
                        <a:pt x="22" y="946"/>
                      </a:lnTo>
                      <a:lnTo>
                        <a:pt x="22" y="979"/>
                      </a:lnTo>
                      <a:cubicBezTo>
                        <a:pt x="22" y="990"/>
                        <a:pt x="22" y="1001"/>
                        <a:pt x="22" y="1001"/>
                      </a:cubicBezTo>
                      <a:cubicBezTo>
                        <a:pt x="22" y="1012"/>
                        <a:pt x="44" y="1023"/>
                        <a:pt x="55" y="1034"/>
                      </a:cubicBezTo>
                      <a:cubicBezTo>
                        <a:pt x="66" y="1045"/>
                        <a:pt x="66" y="1056"/>
                        <a:pt x="77" y="1067"/>
                      </a:cubicBezTo>
                      <a:cubicBezTo>
                        <a:pt x="88" y="1089"/>
                        <a:pt x="110" y="1100"/>
                        <a:pt x="121" y="1110"/>
                      </a:cubicBezTo>
                      <a:cubicBezTo>
                        <a:pt x="121" y="1110"/>
                        <a:pt x="121" y="1121"/>
                        <a:pt x="121" y="1121"/>
                      </a:cubicBezTo>
                      <a:lnTo>
                        <a:pt x="132" y="1121"/>
                      </a:lnTo>
                      <a:cubicBezTo>
                        <a:pt x="132" y="1121"/>
                        <a:pt x="132" y="1132"/>
                        <a:pt x="143" y="1132"/>
                      </a:cubicBezTo>
                      <a:cubicBezTo>
                        <a:pt x="154" y="1143"/>
                        <a:pt x="175" y="1165"/>
                        <a:pt x="175" y="1176"/>
                      </a:cubicBezTo>
                      <a:lnTo>
                        <a:pt x="175" y="1187"/>
                      </a:lnTo>
                      <a:cubicBezTo>
                        <a:pt x="186" y="1187"/>
                        <a:pt x="186" y="1187"/>
                        <a:pt x="186" y="1198"/>
                      </a:cubicBezTo>
                      <a:lnTo>
                        <a:pt x="219" y="1209"/>
                      </a:lnTo>
                      <a:lnTo>
                        <a:pt x="241" y="1220"/>
                      </a:lnTo>
                      <a:lnTo>
                        <a:pt x="274" y="1220"/>
                      </a:lnTo>
                      <a:lnTo>
                        <a:pt x="296" y="1242"/>
                      </a:lnTo>
                      <a:lnTo>
                        <a:pt x="329" y="1253"/>
                      </a:lnTo>
                      <a:lnTo>
                        <a:pt x="361" y="1275"/>
                      </a:lnTo>
                      <a:lnTo>
                        <a:pt x="372" y="1285"/>
                      </a:lnTo>
                      <a:lnTo>
                        <a:pt x="416" y="1285"/>
                      </a:lnTo>
                      <a:cubicBezTo>
                        <a:pt x="427" y="1296"/>
                        <a:pt x="449" y="1296"/>
                        <a:pt x="460" y="1307"/>
                      </a:cubicBezTo>
                      <a:cubicBezTo>
                        <a:pt x="471" y="1318"/>
                        <a:pt x="493" y="1329"/>
                        <a:pt x="515" y="1329"/>
                      </a:cubicBezTo>
                      <a:lnTo>
                        <a:pt x="536" y="1307"/>
                      </a:lnTo>
                      <a:lnTo>
                        <a:pt x="536" y="1285"/>
                      </a:lnTo>
                      <a:lnTo>
                        <a:pt x="536" y="1275"/>
                      </a:lnTo>
                      <a:cubicBezTo>
                        <a:pt x="536" y="1264"/>
                        <a:pt x="536" y="1264"/>
                        <a:pt x="536" y="1253"/>
                      </a:cubicBezTo>
                      <a:cubicBezTo>
                        <a:pt x="547" y="1253"/>
                        <a:pt x="558" y="1264"/>
                        <a:pt x="558" y="1264"/>
                      </a:cubicBezTo>
                      <a:lnTo>
                        <a:pt x="580" y="1264"/>
                      </a:lnTo>
                      <a:cubicBezTo>
                        <a:pt x="602" y="1242"/>
                        <a:pt x="624" y="1220"/>
                        <a:pt x="646" y="1209"/>
                      </a:cubicBezTo>
                      <a:lnTo>
                        <a:pt x="657" y="1198"/>
                      </a:lnTo>
                      <a:cubicBezTo>
                        <a:pt x="646" y="1187"/>
                        <a:pt x="668" y="1154"/>
                        <a:pt x="690" y="1143"/>
                      </a:cubicBezTo>
                      <a:cubicBezTo>
                        <a:pt x="690" y="1132"/>
                        <a:pt x="700" y="1132"/>
                        <a:pt x="711" y="1121"/>
                      </a:cubicBezTo>
                      <a:cubicBezTo>
                        <a:pt x="722" y="1121"/>
                        <a:pt x="722" y="1100"/>
                        <a:pt x="733" y="1100"/>
                      </a:cubicBezTo>
                      <a:cubicBezTo>
                        <a:pt x="744" y="1078"/>
                        <a:pt x="766" y="1067"/>
                        <a:pt x="777" y="1056"/>
                      </a:cubicBezTo>
                      <a:cubicBezTo>
                        <a:pt x="777" y="1056"/>
                        <a:pt x="788" y="1056"/>
                        <a:pt x="799" y="1045"/>
                      </a:cubicBezTo>
                      <a:cubicBezTo>
                        <a:pt x="843" y="1001"/>
                        <a:pt x="875" y="957"/>
                        <a:pt x="908" y="914"/>
                      </a:cubicBezTo>
                      <a:cubicBezTo>
                        <a:pt x="930" y="892"/>
                        <a:pt x="952" y="859"/>
                        <a:pt x="974" y="815"/>
                      </a:cubicBezTo>
                      <a:lnTo>
                        <a:pt x="974" y="782"/>
                      </a:lnTo>
                      <a:lnTo>
                        <a:pt x="974" y="760"/>
                      </a:lnTo>
                      <a:cubicBezTo>
                        <a:pt x="974" y="728"/>
                        <a:pt x="985" y="695"/>
                        <a:pt x="985" y="662"/>
                      </a:cubicBezTo>
                      <a:lnTo>
                        <a:pt x="985" y="596"/>
                      </a:lnTo>
                      <a:cubicBezTo>
                        <a:pt x="985" y="585"/>
                        <a:pt x="985" y="575"/>
                        <a:pt x="985" y="564"/>
                      </a:cubicBezTo>
                      <a:cubicBezTo>
                        <a:pt x="985" y="553"/>
                        <a:pt x="974" y="531"/>
                        <a:pt x="974" y="520"/>
                      </a:cubicBezTo>
                      <a:cubicBezTo>
                        <a:pt x="963" y="498"/>
                        <a:pt x="941" y="476"/>
                        <a:pt x="930" y="454"/>
                      </a:cubicBezTo>
                      <a:cubicBezTo>
                        <a:pt x="908" y="421"/>
                        <a:pt x="886" y="378"/>
                        <a:pt x="865" y="345"/>
                      </a:cubicBezTo>
                      <a:cubicBezTo>
                        <a:pt x="832" y="301"/>
                        <a:pt x="810" y="279"/>
                        <a:pt x="788" y="246"/>
                      </a:cubicBezTo>
                      <a:cubicBezTo>
                        <a:pt x="755" y="225"/>
                        <a:pt x="733" y="203"/>
                        <a:pt x="711" y="181"/>
                      </a:cubicBezTo>
                      <a:lnTo>
                        <a:pt x="679" y="159"/>
                      </a:lnTo>
                      <a:cubicBezTo>
                        <a:pt x="668" y="148"/>
                        <a:pt x="657" y="137"/>
                        <a:pt x="657" y="137"/>
                      </a:cubicBezTo>
                      <a:cubicBezTo>
                        <a:pt x="646" y="137"/>
                        <a:pt x="635" y="126"/>
                        <a:pt x="624" y="126"/>
                      </a:cubicBezTo>
                      <a:cubicBezTo>
                        <a:pt x="613" y="115"/>
                        <a:pt x="580" y="93"/>
                        <a:pt x="558" y="82"/>
                      </a:cubicBezTo>
                      <a:cubicBezTo>
                        <a:pt x="536" y="71"/>
                        <a:pt x="536" y="71"/>
                        <a:pt x="525" y="71"/>
                      </a:cubicBezTo>
                      <a:cubicBezTo>
                        <a:pt x="493" y="50"/>
                        <a:pt x="449" y="28"/>
                        <a:pt x="416" y="6"/>
                      </a:cubicBezTo>
                      <a:cubicBezTo>
                        <a:pt x="409" y="6"/>
                        <a:pt x="397" y="1"/>
                        <a:pt x="3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6" name="Google Shape;3906;p27"/>
                <p:cNvSpPr/>
                <p:nvPr/>
              </p:nvSpPr>
              <p:spPr>
                <a:xfrm>
                  <a:off x="4708400" y="4590238"/>
                  <a:ext cx="13700" cy="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868" extrusionOk="0">
                      <a:moveTo>
                        <a:pt x="80" y="0"/>
                      </a:moveTo>
                      <a:cubicBezTo>
                        <a:pt x="69" y="0"/>
                        <a:pt x="53" y="16"/>
                        <a:pt x="44" y="25"/>
                      </a:cubicBezTo>
                      <a:cubicBezTo>
                        <a:pt x="33" y="47"/>
                        <a:pt x="22" y="58"/>
                        <a:pt x="11" y="80"/>
                      </a:cubicBezTo>
                      <a:cubicBezTo>
                        <a:pt x="0" y="80"/>
                        <a:pt x="0" y="112"/>
                        <a:pt x="0" y="134"/>
                      </a:cubicBezTo>
                      <a:cubicBezTo>
                        <a:pt x="0" y="156"/>
                        <a:pt x="0" y="189"/>
                        <a:pt x="11" y="222"/>
                      </a:cubicBezTo>
                      <a:cubicBezTo>
                        <a:pt x="22" y="255"/>
                        <a:pt x="33" y="277"/>
                        <a:pt x="55" y="298"/>
                      </a:cubicBezTo>
                      <a:cubicBezTo>
                        <a:pt x="55" y="298"/>
                        <a:pt x="66" y="320"/>
                        <a:pt x="66" y="331"/>
                      </a:cubicBezTo>
                      <a:cubicBezTo>
                        <a:pt x="77" y="342"/>
                        <a:pt x="77" y="353"/>
                        <a:pt x="88" y="364"/>
                      </a:cubicBezTo>
                      <a:cubicBezTo>
                        <a:pt x="88" y="375"/>
                        <a:pt x="99" y="375"/>
                        <a:pt x="99" y="386"/>
                      </a:cubicBezTo>
                      <a:cubicBezTo>
                        <a:pt x="121" y="397"/>
                        <a:pt x="132" y="397"/>
                        <a:pt x="142" y="408"/>
                      </a:cubicBezTo>
                      <a:cubicBezTo>
                        <a:pt x="153" y="419"/>
                        <a:pt x="164" y="430"/>
                        <a:pt x="175" y="452"/>
                      </a:cubicBezTo>
                      <a:cubicBezTo>
                        <a:pt x="186" y="462"/>
                        <a:pt x="186" y="484"/>
                        <a:pt x="197" y="495"/>
                      </a:cubicBezTo>
                      <a:lnTo>
                        <a:pt x="197" y="506"/>
                      </a:lnTo>
                      <a:lnTo>
                        <a:pt x="197" y="517"/>
                      </a:lnTo>
                      <a:cubicBezTo>
                        <a:pt x="197" y="528"/>
                        <a:pt x="197" y="528"/>
                        <a:pt x="186" y="539"/>
                      </a:cubicBezTo>
                      <a:cubicBezTo>
                        <a:pt x="175" y="550"/>
                        <a:pt x="175" y="572"/>
                        <a:pt x="164" y="583"/>
                      </a:cubicBezTo>
                      <a:cubicBezTo>
                        <a:pt x="153" y="594"/>
                        <a:pt x="142" y="605"/>
                        <a:pt x="142" y="627"/>
                      </a:cubicBezTo>
                      <a:cubicBezTo>
                        <a:pt x="142" y="637"/>
                        <a:pt x="142" y="659"/>
                        <a:pt x="142" y="670"/>
                      </a:cubicBezTo>
                      <a:cubicBezTo>
                        <a:pt x="142" y="681"/>
                        <a:pt x="153" y="703"/>
                        <a:pt x="175" y="714"/>
                      </a:cubicBezTo>
                      <a:cubicBezTo>
                        <a:pt x="186" y="714"/>
                        <a:pt x="197" y="725"/>
                        <a:pt x="208" y="725"/>
                      </a:cubicBezTo>
                      <a:lnTo>
                        <a:pt x="230" y="747"/>
                      </a:lnTo>
                      <a:lnTo>
                        <a:pt x="263" y="736"/>
                      </a:lnTo>
                      <a:lnTo>
                        <a:pt x="296" y="758"/>
                      </a:lnTo>
                      <a:lnTo>
                        <a:pt x="328" y="780"/>
                      </a:lnTo>
                      <a:cubicBezTo>
                        <a:pt x="339" y="791"/>
                        <a:pt x="339" y="791"/>
                        <a:pt x="339" y="791"/>
                      </a:cubicBezTo>
                      <a:cubicBezTo>
                        <a:pt x="350" y="791"/>
                        <a:pt x="361" y="791"/>
                        <a:pt x="372" y="802"/>
                      </a:cubicBezTo>
                      <a:lnTo>
                        <a:pt x="394" y="823"/>
                      </a:lnTo>
                      <a:cubicBezTo>
                        <a:pt x="405" y="823"/>
                        <a:pt x="427" y="834"/>
                        <a:pt x="449" y="845"/>
                      </a:cubicBezTo>
                      <a:cubicBezTo>
                        <a:pt x="471" y="856"/>
                        <a:pt x="492" y="867"/>
                        <a:pt x="525" y="867"/>
                      </a:cubicBezTo>
                      <a:lnTo>
                        <a:pt x="547" y="845"/>
                      </a:lnTo>
                      <a:lnTo>
                        <a:pt x="547" y="823"/>
                      </a:lnTo>
                      <a:cubicBezTo>
                        <a:pt x="536" y="823"/>
                        <a:pt x="536" y="812"/>
                        <a:pt x="547" y="812"/>
                      </a:cubicBezTo>
                      <a:cubicBezTo>
                        <a:pt x="536" y="802"/>
                        <a:pt x="536" y="791"/>
                        <a:pt x="536" y="780"/>
                      </a:cubicBezTo>
                      <a:lnTo>
                        <a:pt x="525" y="780"/>
                      </a:lnTo>
                      <a:cubicBezTo>
                        <a:pt x="514" y="785"/>
                        <a:pt x="506" y="788"/>
                        <a:pt x="498" y="788"/>
                      </a:cubicBezTo>
                      <a:cubicBezTo>
                        <a:pt x="490" y="788"/>
                        <a:pt x="482" y="785"/>
                        <a:pt x="471" y="780"/>
                      </a:cubicBezTo>
                      <a:cubicBezTo>
                        <a:pt x="449" y="780"/>
                        <a:pt x="438" y="780"/>
                        <a:pt x="416" y="769"/>
                      </a:cubicBezTo>
                      <a:cubicBezTo>
                        <a:pt x="416" y="769"/>
                        <a:pt x="405" y="758"/>
                        <a:pt x="394" y="758"/>
                      </a:cubicBezTo>
                      <a:cubicBezTo>
                        <a:pt x="394" y="758"/>
                        <a:pt x="383" y="758"/>
                        <a:pt x="372" y="747"/>
                      </a:cubicBezTo>
                      <a:cubicBezTo>
                        <a:pt x="361" y="747"/>
                        <a:pt x="350" y="736"/>
                        <a:pt x="339" y="736"/>
                      </a:cubicBezTo>
                      <a:cubicBezTo>
                        <a:pt x="339" y="736"/>
                        <a:pt x="339" y="725"/>
                        <a:pt x="328" y="725"/>
                      </a:cubicBezTo>
                      <a:lnTo>
                        <a:pt x="317" y="714"/>
                      </a:lnTo>
                      <a:cubicBezTo>
                        <a:pt x="285" y="703"/>
                        <a:pt x="263" y="681"/>
                        <a:pt x="241" y="659"/>
                      </a:cubicBezTo>
                      <a:cubicBezTo>
                        <a:pt x="230" y="637"/>
                        <a:pt x="241" y="637"/>
                        <a:pt x="241" y="627"/>
                      </a:cubicBezTo>
                      <a:cubicBezTo>
                        <a:pt x="241" y="616"/>
                        <a:pt x="241" y="616"/>
                        <a:pt x="241" y="605"/>
                      </a:cubicBezTo>
                      <a:cubicBezTo>
                        <a:pt x="241" y="605"/>
                        <a:pt x="263" y="572"/>
                        <a:pt x="263" y="550"/>
                      </a:cubicBezTo>
                      <a:cubicBezTo>
                        <a:pt x="263" y="528"/>
                        <a:pt x="263" y="506"/>
                        <a:pt x="263" y="484"/>
                      </a:cubicBezTo>
                      <a:lnTo>
                        <a:pt x="263" y="473"/>
                      </a:lnTo>
                      <a:cubicBezTo>
                        <a:pt x="263" y="452"/>
                        <a:pt x="252" y="441"/>
                        <a:pt x="252" y="430"/>
                      </a:cubicBezTo>
                      <a:cubicBezTo>
                        <a:pt x="230" y="419"/>
                        <a:pt x="219" y="408"/>
                        <a:pt x="208" y="397"/>
                      </a:cubicBezTo>
                      <a:cubicBezTo>
                        <a:pt x="175" y="375"/>
                        <a:pt x="153" y="364"/>
                        <a:pt x="132" y="342"/>
                      </a:cubicBezTo>
                      <a:cubicBezTo>
                        <a:pt x="110" y="320"/>
                        <a:pt x="99" y="298"/>
                        <a:pt x="88" y="277"/>
                      </a:cubicBezTo>
                      <a:cubicBezTo>
                        <a:pt x="66" y="266"/>
                        <a:pt x="66" y="233"/>
                        <a:pt x="55" y="222"/>
                      </a:cubicBezTo>
                      <a:cubicBezTo>
                        <a:pt x="55" y="211"/>
                        <a:pt x="44" y="211"/>
                        <a:pt x="44" y="200"/>
                      </a:cubicBezTo>
                      <a:lnTo>
                        <a:pt x="44" y="178"/>
                      </a:lnTo>
                      <a:cubicBezTo>
                        <a:pt x="44" y="178"/>
                        <a:pt x="44" y="167"/>
                        <a:pt x="44" y="156"/>
                      </a:cubicBezTo>
                      <a:cubicBezTo>
                        <a:pt x="33" y="145"/>
                        <a:pt x="33" y="134"/>
                        <a:pt x="44" y="112"/>
                      </a:cubicBezTo>
                      <a:cubicBezTo>
                        <a:pt x="33" y="112"/>
                        <a:pt x="33" y="102"/>
                        <a:pt x="44" y="91"/>
                      </a:cubicBezTo>
                      <a:cubicBezTo>
                        <a:pt x="44" y="69"/>
                        <a:pt x="66" y="47"/>
                        <a:pt x="88" y="36"/>
                      </a:cubicBezTo>
                      <a:cubicBezTo>
                        <a:pt x="88" y="14"/>
                        <a:pt x="99" y="14"/>
                        <a:pt x="88" y="3"/>
                      </a:cubicBezTo>
                      <a:cubicBezTo>
                        <a:pt x="86" y="1"/>
                        <a:pt x="83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907" name="Google Shape;3907;p27"/>
              <p:cNvSpPr/>
              <p:nvPr/>
            </p:nvSpPr>
            <p:spPr>
              <a:xfrm rot="10800000" flipH="1">
                <a:off x="6790350" y="4464963"/>
                <a:ext cx="3405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1138" extrusionOk="0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3908;p27"/>
              <p:cNvSpPr/>
              <p:nvPr/>
            </p:nvSpPr>
            <p:spPr>
              <a:xfrm rot="10800000" flipH="1">
                <a:off x="6787775" y="4316388"/>
                <a:ext cx="14100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15" extrusionOk="0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09" name="Google Shape;3909;p27"/>
              <p:cNvGrpSpPr/>
              <p:nvPr/>
            </p:nvGrpSpPr>
            <p:grpSpPr>
              <a:xfrm>
                <a:off x="4376088" y="3957425"/>
                <a:ext cx="2016175" cy="1134225"/>
                <a:chOff x="9561163" y="3957425"/>
                <a:chExt cx="2016175" cy="1134225"/>
              </a:xfrm>
            </p:grpSpPr>
            <p:sp>
              <p:nvSpPr>
                <p:cNvPr id="3910" name="Google Shape;3910;p27"/>
                <p:cNvSpPr/>
                <p:nvPr/>
              </p:nvSpPr>
              <p:spPr>
                <a:xfrm rot="10800000" flipH="1">
                  <a:off x="10414413" y="4770013"/>
                  <a:ext cx="93275" cy="10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1" h="4041" extrusionOk="0">
                      <a:moveTo>
                        <a:pt x="2210" y="1606"/>
                      </a:moveTo>
                      <a:lnTo>
                        <a:pt x="2210" y="1606"/>
                      </a:lnTo>
                      <a:cubicBezTo>
                        <a:pt x="2221" y="1639"/>
                        <a:pt x="2221" y="1672"/>
                        <a:pt x="2232" y="1694"/>
                      </a:cubicBezTo>
                      <a:cubicBezTo>
                        <a:pt x="2232" y="1694"/>
                        <a:pt x="2221" y="1694"/>
                        <a:pt x="2221" y="1704"/>
                      </a:cubicBezTo>
                      <a:lnTo>
                        <a:pt x="2210" y="1606"/>
                      </a:lnTo>
                      <a:close/>
                      <a:moveTo>
                        <a:pt x="1856" y="0"/>
                      </a:moveTo>
                      <a:cubicBezTo>
                        <a:pt x="1831" y="0"/>
                        <a:pt x="1806" y="6"/>
                        <a:pt x="1783" y="20"/>
                      </a:cubicBezTo>
                      <a:cubicBezTo>
                        <a:pt x="1761" y="42"/>
                        <a:pt x="1750" y="64"/>
                        <a:pt x="1740" y="97"/>
                      </a:cubicBezTo>
                      <a:cubicBezTo>
                        <a:pt x="1729" y="119"/>
                        <a:pt x="1740" y="140"/>
                        <a:pt x="1750" y="162"/>
                      </a:cubicBezTo>
                      <a:cubicBezTo>
                        <a:pt x="1761" y="173"/>
                        <a:pt x="1772" y="184"/>
                        <a:pt x="1794" y="184"/>
                      </a:cubicBezTo>
                      <a:lnTo>
                        <a:pt x="1794" y="195"/>
                      </a:lnTo>
                      <a:lnTo>
                        <a:pt x="1772" y="195"/>
                      </a:lnTo>
                      <a:cubicBezTo>
                        <a:pt x="1718" y="326"/>
                        <a:pt x="1663" y="447"/>
                        <a:pt x="1608" y="578"/>
                      </a:cubicBezTo>
                      <a:cubicBezTo>
                        <a:pt x="1608" y="742"/>
                        <a:pt x="1597" y="917"/>
                        <a:pt x="1565" y="1081"/>
                      </a:cubicBezTo>
                      <a:cubicBezTo>
                        <a:pt x="1521" y="1169"/>
                        <a:pt x="1488" y="1267"/>
                        <a:pt x="1477" y="1365"/>
                      </a:cubicBezTo>
                      <a:cubicBezTo>
                        <a:pt x="1455" y="1420"/>
                        <a:pt x="1422" y="1497"/>
                        <a:pt x="1411" y="1529"/>
                      </a:cubicBezTo>
                      <a:cubicBezTo>
                        <a:pt x="1422" y="1551"/>
                        <a:pt x="1422" y="1573"/>
                        <a:pt x="1411" y="1595"/>
                      </a:cubicBezTo>
                      <a:cubicBezTo>
                        <a:pt x="1411" y="1606"/>
                        <a:pt x="1411" y="1639"/>
                        <a:pt x="1400" y="1661"/>
                      </a:cubicBezTo>
                      <a:cubicBezTo>
                        <a:pt x="1390" y="1704"/>
                        <a:pt x="1390" y="1737"/>
                        <a:pt x="1390" y="1759"/>
                      </a:cubicBezTo>
                      <a:cubicBezTo>
                        <a:pt x="1390" y="1759"/>
                        <a:pt x="1400" y="1748"/>
                        <a:pt x="1411" y="1737"/>
                      </a:cubicBezTo>
                      <a:lnTo>
                        <a:pt x="1411" y="1737"/>
                      </a:lnTo>
                      <a:lnTo>
                        <a:pt x="1379" y="1781"/>
                      </a:lnTo>
                      <a:cubicBezTo>
                        <a:pt x="1379" y="1781"/>
                        <a:pt x="1379" y="1770"/>
                        <a:pt x="1379" y="1759"/>
                      </a:cubicBezTo>
                      <a:cubicBezTo>
                        <a:pt x="1357" y="1781"/>
                        <a:pt x="1335" y="1803"/>
                        <a:pt x="1324" y="1825"/>
                      </a:cubicBezTo>
                      <a:lnTo>
                        <a:pt x="1346" y="1825"/>
                      </a:lnTo>
                      <a:lnTo>
                        <a:pt x="1324" y="1836"/>
                      </a:lnTo>
                      <a:lnTo>
                        <a:pt x="1280" y="1836"/>
                      </a:lnTo>
                      <a:cubicBezTo>
                        <a:pt x="1127" y="1847"/>
                        <a:pt x="985" y="1890"/>
                        <a:pt x="843" y="1945"/>
                      </a:cubicBezTo>
                      <a:cubicBezTo>
                        <a:pt x="833" y="1943"/>
                        <a:pt x="823" y="1942"/>
                        <a:pt x="812" y="1942"/>
                      </a:cubicBezTo>
                      <a:cubicBezTo>
                        <a:pt x="725" y="1942"/>
                        <a:pt x="604" y="2011"/>
                        <a:pt x="449" y="2011"/>
                      </a:cubicBezTo>
                      <a:cubicBezTo>
                        <a:pt x="401" y="1995"/>
                        <a:pt x="353" y="1985"/>
                        <a:pt x="300" y="1985"/>
                      </a:cubicBezTo>
                      <a:cubicBezTo>
                        <a:pt x="281" y="1985"/>
                        <a:pt x="262" y="1986"/>
                        <a:pt x="241" y="1989"/>
                      </a:cubicBezTo>
                      <a:cubicBezTo>
                        <a:pt x="197" y="2000"/>
                        <a:pt x="165" y="2011"/>
                        <a:pt x="121" y="2022"/>
                      </a:cubicBezTo>
                      <a:cubicBezTo>
                        <a:pt x="77" y="2044"/>
                        <a:pt x="44" y="2065"/>
                        <a:pt x="22" y="2109"/>
                      </a:cubicBezTo>
                      <a:cubicBezTo>
                        <a:pt x="11" y="2142"/>
                        <a:pt x="0" y="2175"/>
                        <a:pt x="11" y="2218"/>
                      </a:cubicBezTo>
                      <a:cubicBezTo>
                        <a:pt x="22" y="2251"/>
                        <a:pt x="44" y="2284"/>
                        <a:pt x="66" y="2306"/>
                      </a:cubicBezTo>
                      <a:cubicBezTo>
                        <a:pt x="99" y="2328"/>
                        <a:pt x="143" y="2350"/>
                        <a:pt x="186" y="2361"/>
                      </a:cubicBezTo>
                      <a:lnTo>
                        <a:pt x="274" y="2383"/>
                      </a:lnTo>
                      <a:cubicBezTo>
                        <a:pt x="449" y="2393"/>
                        <a:pt x="613" y="2404"/>
                        <a:pt x="777" y="2404"/>
                      </a:cubicBezTo>
                      <a:cubicBezTo>
                        <a:pt x="865" y="2415"/>
                        <a:pt x="963" y="2426"/>
                        <a:pt x="1050" y="2448"/>
                      </a:cubicBezTo>
                      <a:lnTo>
                        <a:pt x="1182" y="2481"/>
                      </a:lnTo>
                      <a:lnTo>
                        <a:pt x="1247" y="2503"/>
                      </a:lnTo>
                      <a:lnTo>
                        <a:pt x="1302" y="2503"/>
                      </a:lnTo>
                      <a:cubicBezTo>
                        <a:pt x="1302" y="2514"/>
                        <a:pt x="1313" y="2514"/>
                        <a:pt x="1313" y="2525"/>
                      </a:cubicBezTo>
                      <a:lnTo>
                        <a:pt x="1313" y="2547"/>
                      </a:lnTo>
                      <a:lnTo>
                        <a:pt x="1313" y="2623"/>
                      </a:lnTo>
                      <a:cubicBezTo>
                        <a:pt x="1313" y="2689"/>
                        <a:pt x="1324" y="2754"/>
                        <a:pt x="1346" y="2809"/>
                      </a:cubicBezTo>
                      <a:cubicBezTo>
                        <a:pt x="1335" y="2897"/>
                        <a:pt x="1346" y="2962"/>
                        <a:pt x="1346" y="3050"/>
                      </a:cubicBezTo>
                      <a:cubicBezTo>
                        <a:pt x="1400" y="3159"/>
                        <a:pt x="1422" y="3279"/>
                        <a:pt x="1433" y="3400"/>
                      </a:cubicBezTo>
                      <a:cubicBezTo>
                        <a:pt x="1477" y="3553"/>
                        <a:pt x="1532" y="3695"/>
                        <a:pt x="1586" y="3826"/>
                      </a:cubicBezTo>
                      <a:lnTo>
                        <a:pt x="1630" y="3925"/>
                      </a:lnTo>
                      <a:lnTo>
                        <a:pt x="1641" y="3968"/>
                      </a:lnTo>
                      <a:cubicBezTo>
                        <a:pt x="1652" y="3979"/>
                        <a:pt x="1663" y="3990"/>
                        <a:pt x="1674" y="4001"/>
                      </a:cubicBezTo>
                      <a:cubicBezTo>
                        <a:pt x="1701" y="4028"/>
                        <a:pt x="1734" y="4040"/>
                        <a:pt x="1768" y="4040"/>
                      </a:cubicBezTo>
                      <a:cubicBezTo>
                        <a:pt x="1817" y="4040"/>
                        <a:pt x="1867" y="4014"/>
                        <a:pt x="1893" y="3968"/>
                      </a:cubicBezTo>
                      <a:cubicBezTo>
                        <a:pt x="1893" y="3947"/>
                        <a:pt x="1904" y="3925"/>
                        <a:pt x="1904" y="3903"/>
                      </a:cubicBezTo>
                      <a:cubicBezTo>
                        <a:pt x="1904" y="3881"/>
                        <a:pt x="1915" y="3859"/>
                        <a:pt x="1925" y="3837"/>
                      </a:cubicBezTo>
                      <a:cubicBezTo>
                        <a:pt x="1980" y="3804"/>
                        <a:pt x="1991" y="3673"/>
                        <a:pt x="2035" y="3586"/>
                      </a:cubicBezTo>
                      <a:cubicBezTo>
                        <a:pt x="2057" y="3520"/>
                        <a:pt x="2090" y="3509"/>
                        <a:pt x="2111" y="3433"/>
                      </a:cubicBezTo>
                      <a:cubicBezTo>
                        <a:pt x="2144" y="3323"/>
                        <a:pt x="2166" y="3225"/>
                        <a:pt x="2166" y="3115"/>
                      </a:cubicBezTo>
                      <a:cubicBezTo>
                        <a:pt x="2221" y="2995"/>
                        <a:pt x="2243" y="2864"/>
                        <a:pt x="2254" y="2733"/>
                      </a:cubicBezTo>
                      <a:cubicBezTo>
                        <a:pt x="2254" y="2689"/>
                        <a:pt x="2265" y="2656"/>
                        <a:pt x="2275" y="2612"/>
                      </a:cubicBezTo>
                      <a:lnTo>
                        <a:pt x="2275" y="2601"/>
                      </a:lnTo>
                      <a:lnTo>
                        <a:pt x="2275" y="2590"/>
                      </a:lnTo>
                      <a:lnTo>
                        <a:pt x="2286" y="2590"/>
                      </a:lnTo>
                      <a:cubicBezTo>
                        <a:pt x="2374" y="2568"/>
                        <a:pt x="2472" y="2547"/>
                        <a:pt x="2560" y="2536"/>
                      </a:cubicBezTo>
                      <a:cubicBezTo>
                        <a:pt x="2833" y="2514"/>
                        <a:pt x="3107" y="2492"/>
                        <a:pt x="3380" y="2448"/>
                      </a:cubicBezTo>
                      <a:cubicBezTo>
                        <a:pt x="3424" y="2426"/>
                        <a:pt x="3479" y="2404"/>
                        <a:pt x="3544" y="2383"/>
                      </a:cubicBezTo>
                      <a:cubicBezTo>
                        <a:pt x="3577" y="2372"/>
                        <a:pt x="3610" y="2361"/>
                        <a:pt x="3643" y="2339"/>
                      </a:cubicBezTo>
                      <a:cubicBezTo>
                        <a:pt x="3686" y="2317"/>
                        <a:pt x="3719" y="2273"/>
                        <a:pt x="3730" y="2218"/>
                      </a:cubicBezTo>
                      <a:cubicBezTo>
                        <a:pt x="3730" y="2175"/>
                        <a:pt x="3730" y="2131"/>
                        <a:pt x="3708" y="2098"/>
                      </a:cubicBezTo>
                      <a:cubicBezTo>
                        <a:pt x="3686" y="2054"/>
                        <a:pt x="3643" y="2033"/>
                        <a:pt x="3610" y="2011"/>
                      </a:cubicBezTo>
                      <a:lnTo>
                        <a:pt x="3500" y="2011"/>
                      </a:lnTo>
                      <a:lnTo>
                        <a:pt x="3413" y="2000"/>
                      </a:lnTo>
                      <a:cubicBezTo>
                        <a:pt x="3347" y="1989"/>
                        <a:pt x="3282" y="1978"/>
                        <a:pt x="3227" y="1978"/>
                      </a:cubicBezTo>
                      <a:cubicBezTo>
                        <a:pt x="3139" y="1945"/>
                        <a:pt x="3041" y="1923"/>
                        <a:pt x="2943" y="1901"/>
                      </a:cubicBezTo>
                      <a:cubicBezTo>
                        <a:pt x="2768" y="1836"/>
                        <a:pt x="2593" y="1726"/>
                        <a:pt x="2374" y="1650"/>
                      </a:cubicBezTo>
                      <a:lnTo>
                        <a:pt x="2374" y="1650"/>
                      </a:lnTo>
                      <a:cubicBezTo>
                        <a:pt x="2374" y="1657"/>
                        <a:pt x="2379" y="1669"/>
                        <a:pt x="2382" y="1679"/>
                      </a:cubicBezTo>
                      <a:lnTo>
                        <a:pt x="2382" y="1679"/>
                      </a:lnTo>
                      <a:cubicBezTo>
                        <a:pt x="2374" y="1669"/>
                        <a:pt x="2373" y="1660"/>
                        <a:pt x="2363" y="1650"/>
                      </a:cubicBezTo>
                      <a:cubicBezTo>
                        <a:pt x="2360" y="1647"/>
                        <a:pt x="2355" y="1644"/>
                        <a:pt x="2350" y="1642"/>
                      </a:cubicBezTo>
                      <a:lnTo>
                        <a:pt x="2350" y="1642"/>
                      </a:lnTo>
                      <a:lnTo>
                        <a:pt x="2374" y="1650"/>
                      </a:lnTo>
                      <a:cubicBezTo>
                        <a:pt x="2374" y="1639"/>
                        <a:pt x="2374" y="1628"/>
                        <a:pt x="2374" y="1617"/>
                      </a:cubicBezTo>
                      <a:cubicBezTo>
                        <a:pt x="2352" y="1551"/>
                        <a:pt x="2341" y="1497"/>
                        <a:pt x="2319" y="1442"/>
                      </a:cubicBezTo>
                      <a:cubicBezTo>
                        <a:pt x="2286" y="1333"/>
                        <a:pt x="2243" y="1223"/>
                        <a:pt x="2221" y="1125"/>
                      </a:cubicBezTo>
                      <a:cubicBezTo>
                        <a:pt x="2221" y="1092"/>
                        <a:pt x="2221" y="1048"/>
                        <a:pt x="2221" y="1015"/>
                      </a:cubicBezTo>
                      <a:cubicBezTo>
                        <a:pt x="2177" y="873"/>
                        <a:pt x="2133" y="720"/>
                        <a:pt x="2111" y="567"/>
                      </a:cubicBezTo>
                      <a:cubicBezTo>
                        <a:pt x="2100" y="479"/>
                        <a:pt x="2079" y="392"/>
                        <a:pt x="2068" y="304"/>
                      </a:cubicBezTo>
                      <a:lnTo>
                        <a:pt x="2046" y="173"/>
                      </a:lnTo>
                      <a:cubicBezTo>
                        <a:pt x="2046" y="151"/>
                        <a:pt x="2035" y="129"/>
                        <a:pt x="2024" y="108"/>
                      </a:cubicBezTo>
                      <a:cubicBezTo>
                        <a:pt x="2013" y="75"/>
                        <a:pt x="1991" y="53"/>
                        <a:pt x="1958" y="31"/>
                      </a:cubicBezTo>
                      <a:cubicBezTo>
                        <a:pt x="1926" y="12"/>
                        <a:pt x="1891" y="0"/>
                        <a:pt x="18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911" name="Google Shape;3911;p27"/>
                <p:cNvGrpSpPr/>
                <p:nvPr/>
              </p:nvGrpSpPr>
              <p:grpSpPr>
                <a:xfrm rot="10800000" flipH="1">
                  <a:off x="10007513" y="5069675"/>
                  <a:ext cx="27650" cy="21975"/>
                  <a:chOff x="8820375" y="1023600"/>
                  <a:chExt cx="27650" cy="21975"/>
                </a:xfrm>
              </p:grpSpPr>
              <p:sp>
                <p:nvSpPr>
                  <p:cNvPr id="3912" name="Google Shape;3912;p27"/>
                  <p:cNvSpPr/>
                  <p:nvPr/>
                </p:nvSpPr>
                <p:spPr>
                  <a:xfrm>
                    <a:off x="8823650" y="1026950"/>
                    <a:ext cx="20825" cy="15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" h="614" extrusionOk="0">
                        <a:moveTo>
                          <a:pt x="340" y="1"/>
                        </a:moveTo>
                        <a:cubicBezTo>
                          <a:pt x="285" y="1"/>
                          <a:pt x="241" y="12"/>
                          <a:pt x="187" y="45"/>
                        </a:cubicBezTo>
                        <a:cubicBezTo>
                          <a:pt x="176" y="55"/>
                          <a:pt x="154" y="66"/>
                          <a:pt x="143" y="77"/>
                        </a:cubicBezTo>
                        <a:cubicBezTo>
                          <a:pt x="132" y="88"/>
                          <a:pt x="110" y="99"/>
                          <a:pt x="110" y="110"/>
                        </a:cubicBezTo>
                        <a:cubicBezTo>
                          <a:pt x="88" y="121"/>
                          <a:pt x="77" y="132"/>
                          <a:pt x="77" y="143"/>
                        </a:cubicBezTo>
                        <a:cubicBezTo>
                          <a:pt x="77" y="154"/>
                          <a:pt x="88" y="154"/>
                          <a:pt x="99" y="165"/>
                        </a:cubicBezTo>
                        <a:lnTo>
                          <a:pt x="187" y="165"/>
                        </a:lnTo>
                        <a:lnTo>
                          <a:pt x="209" y="143"/>
                        </a:lnTo>
                        <a:lnTo>
                          <a:pt x="220" y="143"/>
                        </a:lnTo>
                        <a:lnTo>
                          <a:pt x="241" y="132"/>
                        </a:lnTo>
                        <a:lnTo>
                          <a:pt x="263" y="132"/>
                        </a:lnTo>
                        <a:lnTo>
                          <a:pt x="296" y="121"/>
                        </a:lnTo>
                        <a:lnTo>
                          <a:pt x="318" y="121"/>
                        </a:lnTo>
                        <a:cubicBezTo>
                          <a:pt x="329" y="121"/>
                          <a:pt x="340" y="110"/>
                          <a:pt x="351" y="110"/>
                        </a:cubicBezTo>
                        <a:cubicBezTo>
                          <a:pt x="362" y="110"/>
                          <a:pt x="395" y="110"/>
                          <a:pt x="395" y="132"/>
                        </a:cubicBezTo>
                        <a:cubicBezTo>
                          <a:pt x="395" y="143"/>
                          <a:pt x="405" y="154"/>
                          <a:pt x="405" y="165"/>
                        </a:cubicBezTo>
                        <a:cubicBezTo>
                          <a:pt x="405" y="176"/>
                          <a:pt x="405" y="176"/>
                          <a:pt x="405" y="187"/>
                        </a:cubicBezTo>
                        <a:cubicBezTo>
                          <a:pt x="405" y="187"/>
                          <a:pt x="395" y="198"/>
                          <a:pt x="395" y="198"/>
                        </a:cubicBezTo>
                        <a:cubicBezTo>
                          <a:pt x="395" y="209"/>
                          <a:pt x="395" y="209"/>
                          <a:pt x="395" y="220"/>
                        </a:cubicBezTo>
                        <a:cubicBezTo>
                          <a:pt x="395" y="230"/>
                          <a:pt x="405" y="230"/>
                          <a:pt x="427" y="241"/>
                        </a:cubicBezTo>
                        <a:cubicBezTo>
                          <a:pt x="438" y="252"/>
                          <a:pt x="449" y="252"/>
                          <a:pt x="471" y="252"/>
                        </a:cubicBezTo>
                        <a:cubicBezTo>
                          <a:pt x="482" y="252"/>
                          <a:pt x="493" y="252"/>
                          <a:pt x="493" y="274"/>
                        </a:cubicBezTo>
                        <a:lnTo>
                          <a:pt x="526" y="274"/>
                        </a:lnTo>
                        <a:cubicBezTo>
                          <a:pt x="537" y="274"/>
                          <a:pt x="548" y="274"/>
                          <a:pt x="548" y="296"/>
                        </a:cubicBezTo>
                        <a:cubicBezTo>
                          <a:pt x="548" y="302"/>
                          <a:pt x="545" y="302"/>
                          <a:pt x="542" y="302"/>
                        </a:cubicBezTo>
                        <a:cubicBezTo>
                          <a:pt x="539" y="302"/>
                          <a:pt x="537" y="302"/>
                          <a:pt x="537" y="307"/>
                        </a:cubicBezTo>
                        <a:cubicBezTo>
                          <a:pt x="515" y="296"/>
                          <a:pt x="504" y="285"/>
                          <a:pt x="493" y="285"/>
                        </a:cubicBezTo>
                        <a:lnTo>
                          <a:pt x="471" y="285"/>
                        </a:lnTo>
                        <a:cubicBezTo>
                          <a:pt x="460" y="285"/>
                          <a:pt x="449" y="274"/>
                          <a:pt x="449" y="274"/>
                        </a:cubicBezTo>
                        <a:lnTo>
                          <a:pt x="405" y="274"/>
                        </a:lnTo>
                        <a:cubicBezTo>
                          <a:pt x="395" y="263"/>
                          <a:pt x="384" y="252"/>
                          <a:pt x="373" y="241"/>
                        </a:cubicBezTo>
                        <a:cubicBezTo>
                          <a:pt x="373" y="230"/>
                          <a:pt x="373" y="209"/>
                          <a:pt x="373" y="187"/>
                        </a:cubicBezTo>
                        <a:lnTo>
                          <a:pt x="373" y="154"/>
                        </a:lnTo>
                        <a:cubicBezTo>
                          <a:pt x="373" y="154"/>
                          <a:pt x="373" y="165"/>
                          <a:pt x="362" y="165"/>
                        </a:cubicBezTo>
                        <a:lnTo>
                          <a:pt x="340" y="165"/>
                        </a:lnTo>
                        <a:cubicBezTo>
                          <a:pt x="329" y="165"/>
                          <a:pt x="318" y="165"/>
                          <a:pt x="307" y="176"/>
                        </a:cubicBezTo>
                        <a:lnTo>
                          <a:pt x="274" y="176"/>
                        </a:lnTo>
                        <a:cubicBezTo>
                          <a:pt x="274" y="187"/>
                          <a:pt x="274" y="187"/>
                          <a:pt x="263" y="198"/>
                        </a:cubicBezTo>
                        <a:lnTo>
                          <a:pt x="230" y="198"/>
                        </a:lnTo>
                        <a:cubicBezTo>
                          <a:pt x="209" y="198"/>
                          <a:pt x="187" y="209"/>
                          <a:pt x="165" y="209"/>
                        </a:cubicBezTo>
                        <a:lnTo>
                          <a:pt x="66" y="209"/>
                        </a:lnTo>
                        <a:cubicBezTo>
                          <a:pt x="45" y="241"/>
                          <a:pt x="34" y="274"/>
                          <a:pt x="12" y="318"/>
                        </a:cubicBezTo>
                        <a:cubicBezTo>
                          <a:pt x="1" y="340"/>
                          <a:pt x="1" y="362"/>
                          <a:pt x="1" y="395"/>
                        </a:cubicBezTo>
                        <a:cubicBezTo>
                          <a:pt x="1" y="395"/>
                          <a:pt x="12" y="405"/>
                          <a:pt x="12" y="416"/>
                        </a:cubicBezTo>
                        <a:lnTo>
                          <a:pt x="34" y="471"/>
                        </a:lnTo>
                        <a:cubicBezTo>
                          <a:pt x="45" y="482"/>
                          <a:pt x="45" y="504"/>
                          <a:pt x="45" y="515"/>
                        </a:cubicBezTo>
                        <a:lnTo>
                          <a:pt x="45" y="537"/>
                        </a:lnTo>
                        <a:lnTo>
                          <a:pt x="121" y="537"/>
                        </a:lnTo>
                        <a:cubicBezTo>
                          <a:pt x="154" y="537"/>
                          <a:pt x="187" y="548"/>
                          <a:pt x="230" y="559"/>
                        </a:cubicBezTo>
                        <a:lnTo>
                          <a:pt x="274" y="570"/>
                        </a:lnTo>
                        <a:lnTo>
                          <a:pt x="340" y="580"/>
                        </a:lnTo>
                        <a:lnTo>
                          <a:pt x="384" y="580"/>
                        </a:lnTo>
                        <a:lnTo>
                          <a:pt x="449" y="591"/>
                        </a:lnTo>
                        <a:lnTo>
                          <a:pt x="493" y="602"/>
                        </a:lnTo>
                        <a:lnTo>
                          <a:pt x="482" y="591"/>
                        </a:lnTo>
                        <a:cubicBezTo>
                          <a:pt x="471" y="580"/>
                          <a:pt x="471" y="580"/>
                          <a:pt x="460" y="570"/>
                        </a:cubicBezTo>
                        <a:lnTo>
                          <a:pt x="460" y="559"/>
                        </a:lnTo>
                        <a:cubicBezTo>
                          <a:pt x="449" y="559"/>
                          <a:pt x="449" y="548"/>
                          <a:pt x="449" y="548"/>
                        </a:cubicBezTo>
                        <a:lnTo>
                          <a:pt x="449" y="526"/>
                        </a:lnTo>
                        <a:lnTo>
                          <a:pt x="449" y="504"/>
                        </a:lnTo>
                        <a:lnTo>
                          <a:pt x="449" y="493"/>
                        </a:lnTo>
                        <a:cubicBezTo>
                          <a:pt x="449" y="482"/>
                          <a:pt x="449" y="482"/>
                          <a:pt x="438" y="482"/>
                        </a:cubicBezTo>
                        <a:lnTo>
                          <a:pt x="416" y="482"/>
                        </a:lnTo>
                        <a:cubicBezTo>
                          <a:pt x="416" y="482"/>
                          <a:pt x="405" y="493"/>
                          <a:pt x="395" y="493"/>
                        </a:cubicBezTo>
                        <a:lnTo>
                          <a:pt x="384" y="493"/>
                        </a:lnTo>
                        <a:cubicBezTo>
                          <a:pt x="384" y="493"/>
                          <a:pt x="373" y="482"/>
                          <a:pt x="362" y="482"/>
                        </a:cubicBezTo>
                        <a:lnTo>
                          <a:pt x="351" y="471"/>
                        </a:lnTo>
                        <a:cubicBezTo>
                          <a:pt x="340" y="471"/>
                          <a:pt x="329" y="471"/>
                          <a:pt x="318" y="460"/>
                        </a:cubicBezTo>
                        <a:lnTo>
                          <a:pt x="274" y="449"/>
                        </a:lnTo>
                        <a:cubicBezTo>
                          <a:pt x="263" y="449"/>
                          <a:pt x="252" y="449"/>
                          <a:pt x="252" y="438"/>
                        </a:cubicBezTo>
                        <a:cubicBezTo>
                          <a:pt x="252" y="430"/>
                          <a:pt x="251" y="428"/>
                          <a:pt x="248" y="428"/>
                        </a:cubicBezTo>
                        <a:cubicBezTo>
                          <a:pt x="246" y="428"/>
                          <a:pt x="242" y="431"/>
                          <a:pt x="238" y="431"/>
                        </a:cubicBezTo>
                        <a:cubicBezTo>
                          <a:pt x="235" y="431"/>
                          <a:pt x="233" y="430"/>
                          <a:pt x="230" y="427"/>
                        </a:cubicBezTo>
                        <a:cubicBezTo>
                          <a:pt x="230" y="416"/>
                          <a:pt x="209" y="416"/>
                          <a:pt x="220" y="405"/>
                        </a:cubicBezTo>
                        <a:cubicBezTo>
                          <a:pt x="223" y="402"/>
                          <a:pt x="226" y="401"/>
                          <a:pt x="228" y="401"/>
                        </a:cubicBezTo>
                        <a:cubicBezTo>
                          <a:pt x="232" y="401"/>
                          <a:pt x="234" y="405"/>
                          <a:pt x="241" y="405"/>
                        </a:cubicBezTo>
                        <a:cubicBezTo>
                          <a:pt x="241" y="416"/>
                          <a:pt x="252" y="427"/>
                          <a:pt x="263" y="427"/>
                        </a:cubicBezTo>
                        <a:lnTo>
                          <a:pt x="274" y="427"/>
                        </a:lnTo>
                        <a:cubicBezTo>
                          <a:pt x="285" y="427"/>
                          <a:pt x="285" y="438"/>
                          <a:pt x="296" y="438"/>
                        </a:cubicBezTo>
                        <a:lnTo>
                          <a:pt x="329" y="438"/>
                        </a:lnTo>
                        <a:cubicBezTo>
                          <a:pt x="340" y="438"/>
                          <a:pt x="340" y="449"/>
                          <a:pt x="351" y="449"/>
                        </a:cubicBezTo>
                        <a:cubicBezTo>
                          <a:pt x="362" y="449"/>
                          <a:pt x="373" y="460"/>
                          <a:pt x="384" y="460"/>
                        </a:cubicBezTo>
                        <a:lnTo>
                          <a:pt x="460" y="460"/>
                        </a:lnTo>
                        <a:cubicBezTo>
                          <a:pt x="460" y="460"/>
                          <a:pt x="471" y="471"/>
                          <a:pt x="482" y="471"/>
                        </a:cubicBezTo>
                        <a:lnTo>
                          <a:pt x="482" y="482"/>
                        </a:lnTo>
                        <a:cubicBezTo>
                          <a:pt x="482" y="493"/>
                          <a:pt x="482" y="504"/>
                          <a:pt x="493" y="504"/>
                        </a:cubicBezTo>
                        <a:lnTo>
                          <a:pt x="493" y="537"/>
                        </a:lnTo>
                        <a:lnTo>
                          <a:pt x="504" y="537"/>
                        </a:lnTo>
                        <a:lnTo>
                          <a:pt x="504" y="570"/>
                        </a:lnTo>
                        <a:cubicBezTo>
                          <a:pt x="504" y="580"/>
                          <a:pt x="515" y="591"/>
                          <a:pt x="526" y="602"/>
                        </a:cubicBezTo>
                        <a:cubicBezTo>
                          <a:pt x="526" y="602"/>
                          <a:pt x="526" y="602"/>
                          <a:pt x="537" y="613"/>
                        </a:cubicBezTo>
                        <a:lnTo>
                          <a:pt x="559" y="613"/>
                        </a:lnTo>
                        <a:cubicBezTo>
                          <a:pt x="613" y="591"/>
                          <a:pt x="668" y="559"/>
                          <a:pt x="723" y="526"/>
                        </a:cubicBezTo>
                        <a:cubicBezTo>
                          <a:pt x="734" y="515"/>
                          <a:pt x="755" y="493"/>
                          <a:pt x="766" y="482"/>
                        </a:cubicBezTo>
                        <a:cubicBezTo>
                          <a:pt x="777" y="471"/>
                          <a:pt x="777" y="460"/>
                          <a:pt x="788" y="449"/>
                        </a:cubicBezTo>
                        <a:cubicBezTo>
                          <a:pt x="799" y="438"/>
                          <a:pt x="810" y="438"/>
                          <a:pt x="810" y="427"/>
                        </a:cubicBezTo>
                        <a:cubicBezTo>
                          <a:pt x="821" y="416"/>
                          <a:pt x="821" y="416"/>
                          <a:pt x="832" y="416"/>
                        </a:cubicBezTo>
                        <a:cubicBezTo>
                          <a:pt x="821" y="405"/>
                          <a:pt x="821" y="395"/>
                          <a:pt x="810" y="384"/>
                        </a:cubicBezTo>
                        <a:cubicBezTo>
                          <a:pt x="810" y="340"/>
                          <a:pt x="788" y="296"/>
                          <a:pt x="766" y="263"/>
                        </a:cubicBezTo>
                        <a:cubicBezTo>
                          <a:pt x="755" y="241"/>
                          <a:pt x="745" y="230"/>
                          <a:pt x="745" y="220"/>
                        </a:cubicBezTo>
                        <a:cubicBezTo>
                          <a:pt x="712" y="165"/>
                          <a:pt x="668" y="121"/>
                          <a:pt x="613" y="88"/>
                        </a:cubicBezTo>
                        <a:cubicBezTo>
                          <a:pt x="580" y="66"/>
                          <a:pt x="548" y="45"/>
                          <a:pt x="515" y="34"/>
                        </a:cubicBezTo>
                        <a:cubicBezTo>
                          <a:pt x="493" y="23"/>
                          <a:pt x="471" y="12"/>
                          <a:pt x="449" y="12"/>
                        </a:cubicBezTo>
                        <a:cubicBezTo>
                          <a:pt x="427" y="12"/>
                          <a:pt x="405" y="12"/>
                          <a:pt x="38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3" name="Google Shape;3913;p27"/>
                  <p:cNvSpPr/>
                  <p:nvPr/>
                </p:nvSpPr>
                <p:spPr>
                  <a:xfrm>
                    <a:off x="8845800" y="1037900"/>
                    <a:ext cx="3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" extrusionOk="0">
                        <a:moveTo>
                          <a:pt x="12" y="0"/>
                        </a:move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4" name="Google Shape;3914;p27"/>
                  <p:cNvSpPr/>
                  <p:nvPr/>
                </p:nvSpPr>
                <p:spPr>
                  <a:xfrm>
                    <a:off x="8820375" y="1023600"/>
                    <a:ext cx="27650" cy="21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6" h="879" extrusionOk="0">
                        <a:moveTo>
                          <a:pt x="711" y="728"/>
                        </a:moveTo>
                        <a:cubicBezTo>
                          <a:pt x="704" y="730"/>
                          <a:pt x="697" y="733"/>
                          <a:pt x="690" y="736"/>
                        </a:cubicBezTo>
                        <a:lnTo>
                          <a:pt x="701" y="736"/>
                        </a:lnTo>
                        <a:cubicBezTo>
                          <a:pt x="711" y="736"/>
                          <a:pt x="711" y="736"/>
                          <a:pt x="711" y="728"/>
                        </a:cubicBezTo>
                        <a:close/>
                        <a:moveTo>
                          <a:pt x="504" y="170"/>
                        </a:moveTo>
                        <a:cubicBezTo>
                          <a:pt x="512" y="170"/>
                          <a:pt x="520" y="173"/>
                          <a:pt x="526" y="179"/>
                        </a:cubicBezTo>
                        <a:cubicBezTo>
                          <a:pt x="547" y="179"/>
                          <a:pt x="569" y="189"/>
                          <a:pt x="591" y="189"/>
                        </a:cubicBezTo>
                        <a:cubicBezTo>
                          <a:pt x="613" y="189"/>
                          <a:pt x="635" y="200"/>
                          <a:pt x="646" y="211"/>
                        </a:cubicBezTo>
                        <a:cubicBezTo>
                          <a:pt x="679" y="222"/>
                          <a:pt x="711" y="244"/>
                          <a:pt x="755" y="266"/>
                        </a:cubicBezTo>
                        <a:cubicBezTo>
                          <a:pt x="799" y="299"/>
                          <a:pt x="843" y="343"/>
                          <a:pt x="876" y="386"/>
                        </a:cubicBezTo>
                        <a:cubicBezTo>
                          <a:pt x="886" y="408"/>
                          <a:pt x="897" y="419"/>
                          <a:pt x="897" y="441"/>
                        </a:cubicBezTo>
                        <a:cubicBezTo>
                          <a:pt x="930" y="474"/>
                          <a:pt x="941" y="507"/>
                          <a:pt x="941" y="550"/>
                        </a:cubicBezTo>
                        <a:cubicBezTo>
                          <a:pt x="943" y="552"/>
                          <a:pt x="944" y="554"/>
                          <a:pt x="945" y="555"/>
                        </a:cubicBezTo>
                        <a:lnTo>
                          <a:pt x="945" y="555"/>
                        </a:lnTo>
                        <a:cubicBezTo>
                          <a:pt x="945" y="555"/>
                          <a:pt x="945" y="555"/>
                          <a:pt x="944" y="555"/>
                        </a:cubicBezTo>
                        <a:cubicBezTo>
                          <a:pt x="942" y="555"/>
                          <a:pt x="941" y="558"/>
                          <a:pt x="941" y="561"/>
                        </a:cubicBezTo>
                        <a:cubicBezTo>
                          <a:pt x="930" y="572"/>
                          <a:pt x="919" y="572"/>
                          <a:pt x="908" y="583"/>
                        </a:cubicBezTo>
                        <a:cubicBezTo>
                          <a:pt x="908" y="594"/>
                          <a:pt x="897" y="605"/>
                          <a:pt x="886" y="616"/>
                        </a:cubicBezTo>
                        <a:cubicBezTo>
                          <a:pt x="876" y="627"/>
                          <a:pt x="865" y="638"/>
                          <a:pt x="843" y="660"/>
                        </a:cubicBezTo>
                        <a:cubicBezTo>
                          <a:pt x="805" y="688"/>
                          <a:pt x="759" y="708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2" y="727"/>
                          <a:pt x="711" y="726"/>
                          <a:pt x="711" y="725"/>
                        </a:cubicBezTo>
                        <a:cubicBezTo>
                          <a:pt x="711" y="726"/>
                          <a:pt x="711" y="727"/>
                          <a:pt x="711" y="728"/>
                        </a:cubicBezTo>
                        <a:lnTo>
                          <a:pt x="711" y="728"/>
                        </a:lnTo>
                        <a:cubicBezTo>
                          <a:pt x="712" y="728"/>
                          <a:pt x="712" y="727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3" y="736"/>
                          <a:pt x="722" y="736"/>
                          <a:pt x="722" y="736"/>
                        </a:cubicBezTo>
                        <a:lnTo>
                          <a:pt x="733" y="747"/>
                        </a:lnTo>
                        <a:cubicBezTo>
                          <a:pt x="733" y="747"/>
                          <a:pt x="733" y="752"/>
                          <a:pt x="737" y="752"/>
                        </a:cubicBezTo>
                        <a:cubicBezTo>
                          <a:pt x="738" y="752"/>
                          <a:pt x="741" y="751"/>
                          <a:pt x="744" y="747"/>
                        </a:cubicBezTo>
                        <a:cubicBezTo>
                          <a:pt x="744" y="758"/>
                          <a:pt x="744" y="769"/>
                          <a:pt x="744" y="769"/>
                        </a:cubicBezTo>
                        <a:cubicBezTo>
                          <a:pt x="739" y="780"/>
                          <a:pt x="731" y="783"/>
                          <a:pt x="722" y="783"/>
                        </a:cubicBezTo>
                        <a:cubicBezTo>
                          <a:pt x="714" y="783"/>
                          <a:pt x="706" y="780"/>
                          <a:pt x="701" y="780"/>
                        </a:cubicBezTo>
                        <a:lnTo>
                          <a:pt x="635" y="780"/>
                        </a:lnTo>
                        <a:cubicBezTo>
                          <a:pt x="624" y="780"/>
                          <a:pt x="624" y="780"/>
                          <a:pt x="613" y="769"/>
                        </a:cubicBezTo>
                        <a:cubicBezTo>
                          <a:pt x="613" y="769"/>
                          <a:pt x="613" y="758"/>
                          <a:pt x="602" y="758"/>
                        </a:cubicBezTo>
                        <a:lnTo>
                          <a:pt x="569" y="747"/>
                        </a:lnTo>
                        <a:lnTo>
                          <a:pt x="504" y="736"/>
                        </a:lnTo>
                        <a:lnTo>
                          <a:pt x="449" y="736"/>
                        </a:lnTo>
                        <a:lnTo>
                          <a:pt x="383" y="725"/>
                        </a:lnTo>
                        <a:lnTo>
                          <a:pt x="340" y="714"/>
                        </a:lnTo>
                        <a:cubicBezTo>
                          <a:pt x="307" y="704"/>
                          <a:pt x="274" y="693"/>
                          <a:pt x="241" y="693"/>
                        </a:cubicBezTo>
                        <a:lnTo>
                          <a:pt x="154" y="693"/>
                        </a:lnTo>
                        <a:lnTo>
                          <a:pt x="154" y="671"/>
                        </a:lnTo>
                        <a:cubicBezTo>
                          <a:pt x="165" y="660"/>
                          <a:pt x="154" y="638"/>
                          <a:pt x="154" y="627"/>
                        </a:cubicBezTo>
                        <a:lnTo>
                          <a:pt x="132" y="572"/>
                        </a:lnTo>
                        <a:cubicBezTo>
                          <a:pt x="132" y="561"/>
                          <a:pt x="121" y="550"/>
                          <a:pt x="121" y="550"/>
                        </a:cubicBezTo>
                        <a:cubicBezTo>
                          <a:pt x="121" y="518"/>
                          <a:pt x="121" y="496"/>
                          <a:pt x="132" y="474"/>
                        </a:cubicBezTo>
                        <a:cubicBezTo>
                          <a:pt x="143" y="430"/>
                          <a:pt x="165" y="397"/>
                          <a:pt x="176" y="364"/>
                        </a:cubicBezTo>
                        <a:cubicBezTo>
                          <a:pt x="165" y="354"/>
                          <a:pt x="154" y="343"/>
                          <a:pt x="143" y="332"/>
                        </a:cubicBezTo>
                        <a:lnTo>
                          <a:pt x="143" y="321"/>
                        </a:lnTo>
                        <a:cubicBezTo>
                          <a:pt x="143" y="321"/>
                          <a:pt x="154" y="310"/>
                          <a:pt x="165" y="310"/>
                        </a:cubicBezTo>
                        <a:lnTo>
                          <a:pt x="208" y="310"/>
                        </a:lnTo>
                        <a:cubicBezTo>
                          <a:pt x="208" y="310"/>
                          <a:pt x="208" y="321"/>
                          <a:pt x="208" y="321"/>
                        </a:cubicBezTo>
                        <a:cubicBezTo>
                          <a:pt x="219" y="310"/>
                          <a:pt x="230" y="299"/>
                          <a:pt x="241" y="288"/>
                        </a:cubicBezTo>
                        <a:cubicBezTo>
                          <a:pt x="252" y="277"/>
                          <a:pt x="274" y="266"/>
                          <a:pt x="285" y="255"/>
                        </a:cubicBezTo>
                        <a:cubicBezTo>
                          <a:pt x="296" y="244"/>
                          <a:pt x="307" y="233"/>
                          <a:pt x="329" y="222"/>
                        </a:cubicBezTo>
                        <a:cubicBezTo>
                          <a:pt x="372" y="189"/>
                          <a:pt x="427" y="179"/>
                          <a:pt x="482" y="179"/>
                        </a:cubicBezTo>
                        <a:cubicBezTo>
                          <a:pt x="487" y="173"/>
                          <a:pt x="495" y="170"/>
                          <a:pt x="504" y="170"/>
                        </a:cubicBezTo>
                        <a:close/>
                        <a:moveTo>
                          <a:pt x="457" y="1"/>
                        </a:moveTo>
                        <a:cubicBezTo>
                          <a:pt x="401" y="1"/>
                          <a:pt x="341" y="20"/>
                          <a:pt x="296" y="47"/>
                        </a:cubicBezTo>
                        <a:cubicBezTo>
                          <a:pt x="132" y="124"/>
                          <a:pt x="22" y="288"/>
                          <a:pt x="1" y="474"/>
                        </a:cubicBezTo>
                        <a:lnTo>
                          <a:pt x="1" y="518"/>
                        </a:lnTo>
                        <a:cubicBezTo>
                          <a:pt x="1" y="529"/>
                          <a:pt x="11" y="550"/>
                          <a:pt x="11" y="561"/>
                        </a:cubicBezTo>
                        <a:lnTo>
                          <a:pt x="33" y="616"/>
                        </a:lnTo>
                        <a:lnTo>
                          <a:pt x="33" y="627"/>
                        </a:lnTo>
                        <a:cubicBezTo>
                          <a:pt x="33" y="627"/>
                          <a:pt x="33" y="638"/>
                          <a:pt x="33" y="638"/>
                        </a:cubicBezTo>
                        <a:lnTo>
                          <a:pt x="33" y="693"/>
                        </a:lnTo>
                        <a:cubicBezTo>
                          <a:pt x="33" y="714"/>
                          <a:pt x="44" y="736"/>
                          <a:pt x="66" y="758"/>
                        </a:cubicBezTo>
                        <a:cubicBezTo>
                          <a:pt x="77" y="769"/>
                          <a:pt x="99" y="780"/>
                          <a:pt x="110" y="780"/>
                        </a:cubicBezTo>
                        <a:lnTo>
                          <a:pt x="121" y="780"/>
                        </a:lnTo>
                        <a:cubicBezTo>
                          <a:pt x="154" y="791"/>
                          <a:pt x="176" y="791"/>
                          <a:pt x="208" y="791"/>
                        </a:cubicBezTo>
                        <a:cubicBezTo>
                          <a:pt x="252" y="802"/>
                          <a:pt x="307" y="813"/>
                          <a:pt x="351" y="824"/>
                        </a:cubicBezTo>
                        <a:cubicBezTo>
                          <a:pt x="405" y="835"/>
                          <a:pt x="471" y="846"/>
                          <a:pt x="526" y="857"/>
                        </a:cubicBezTo>
                        <a:lnTo>
                          <a:pt x="602" y="868"/>
                        </a:lnTo>
                        <a:lnTo>
                          <a:pt x="657" y="879"/>
                        </a:lnTo>
                        <a:cubicBezTo>
                          <a:pt x="679" y="879"/>
                          <a:pt x="711" y="868"/>
                          <a:pt x="711" y="857"/>
                        </a:cubicBezTo>
                        <a:cubicBezTo>
                          <a:pt x="777" y="846"/>
                          <a:pt x="832" y="813"/>
                          <a:pt x="876" y="791"/>
                        </a:cubicBezTo>
                        <a:cubicBezTo>
                          <a:pt x="941" y="758"/>
                          <a:pt x="996" y="725"/>
                          <a:pt x="1040" y="682"/>
                        </a:cubicBezTo>
                        <a:cubicBezTo>
                          <a:pt x="1051" y="660"/>
                          <a:pt x="1061" y="649"/>
                          <a:pt x="1061" y="638"/>
                        </a:cubicBezTo>
                        <a:cubicBezTo>
                          <a:pt x="1061" y="616"/>
                          <a:pt x="1072" y="616"/>
                          <a:pt x="1061" y="605"/>
                        </a:cubicBezTo>
                        <a:cubicBezTo>
                          <a:pt x="1061" y="594"/>
                          <a:pt x="1051" y="583"/>
                          <a:pt x="1040" y="583"/>
                        </a:cubicBezTo>
                        <a:lnTo>
                          <a:pt x="1018" y="572"/>
                        </a:lnTo>
                        <a:cubicBezTo>
                          <a:pt x="1061" y="572"/>
                          <a:pt x="1105" y="529"/>
                          <a:pt x="1094" y="496"/>
                        </a:cubicBezTo>
                        <a:cubicBezTo>
                          <a:pt x="1083" y="463"/>
                          <a:pt x="1072" y="430"/>
                          <a:pt x="1061" y="397"/>
                        </a:cubicBezTo>
                        <a:cubicBezTo>
                          <a:pt x="1051" y="364"/>
                          <a:pt x="1029" y="332"/>
                          <a:pt x="1007" y="310"/>
                        </a:cubicBezTo>
                        <a:cubicBezTo>
                          <a:pt x="996" y="288"/>
                          <a:pt x="963" y="266"/>
                          <a:pt x="952" y="244"/>
                        </a:cubicBezTo>
                        <a:cubicBezTo>
                          <a:pt x="930" y="222"/>
                          <a:pt x="908" y="211"/>
                          <a:pt x="897" y="189"/>
                        </a:cubicBezTo>
                        <a:cubicBezTo>
                          <a:pt x="865" y="146"/>
                          <a:pt x="821" y="124"/>
                          <a:pt x="788" y="102"/>
                        </a:cubicBezTo>
                        <a:cubicBezTo>
                          <a:pt x="701" y="47"/>
                          <a:pt x="591" y="4"/>
                          <a:pt x="493" y="4"/>
                        </a:cubicBezTo>
                        <a:cubicBezTo>
                          <a:pt x="481" y="2"/>
                          <a:pt x="469" y="1"/>
                          <a:pt x="4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5" name="Google Shape;3915;p27"/>
                  <p:cNvSpPr/>
                  <p:nvPr/>
                </p:nvSpPr>
                <p:spPr>
                  <a:xfrm>
                    <a:off x="8828850" y="1037075"/>
                    <a:ext cx="10425" cy="5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220" extrusionOk="0">
                        <a:moveTo>
                          <a:pt x="1" y="0"/>
                        </a:moveTo>
                        <a:cubicBezTo>
                          <a:pt x="1" y="0"/>
                          <a:pt x="1" y="11"/>
                          <a:pt x="22" y="11"/>
                        </a:cubicBezTo>
                        <a:cubicBezTo>
                          <a:pt x="33" y="22"/>
                          <a:pt x="33" y="22"/>
                          <a:pt x="44" y="22"/>
                        </a:cubicBezTo>
                        <a:cubicBezTo>
                          <a:pt x="44" y="22"/>
                          <a:pt x="55" y="33"/>
                          <a:pt x="66" y="44"/>
                        </a:cubicBezTo>
                        <a:lnTo>
                          <a:pt x="99" y="55"/>
                        </a:lnTo>
                        <a:cubicBezTo>
                          <a:pt x="110" y="55"/>
                          <a:pt x="132" y="55"/>
                          <a:pt x="143" y="66"/>
                        </a:cubicBezTo>
                        <a:lnTo>
                          <a:pt x="154" y="66"/>
                        </a:lnTo>
                        <a:cubicBezTo>
                          <a:pt x="154" y="66"/>
                          <a:pt x="165" y="77"/>
                          <a:pt x="165" y="77"/>
                        </a:cubicBezTo>
                        <a:lnTo>
                          <a:pt x="219" y="77"/>
                        </a:lnTo>
                        <a:cubicBezTo>
                          <a:pt x="219" y="77"/>
                          <a:pt x="230" y="77"/>
                          <a:pt x="230" y="88"/>
                        </a:cubicBezTo>
                        <a:lnTo>
                          <a:pt x="230" y="121"/>
                        </a:lnTo>
                        <a:lnTo>
                          <a:pt x="230" y="132"/>
                        </a:lnTo>
                        <a:cubicBezTo>
                          <a:pt x="230" y="143"/>
                          <a:pt x="241" y="143"/>
                          <a:pt x="241" y="154"/>
                        </a:cubicBezTo>
                        <a:lnTo>
                          <a:pt x="252" y="165"/>
                        </a:lnTo>
                        <a:cubicBezTo>
                          <a:pt x="252" y="165"/>
                          <a:pt x="263" y="175"/>
                          <a:pt x="263" y="175"/>
                        </a:cubicBezTo>
                        <a:lnTo>
                          <a:pt x="274" y="186"/>
                        </a:lnTo>
                        <a:cubicBezTo>
                          <a:pt x="274" y="197"/>
                          <a:pt x="285" y="197"/>
                          <a:pt x="285" y="208"/>
                        </a:cubicBezTo>
                        <a:cubicBezTo>
                          <a:pt x="296" y="208"/>
                          <a:pt x="296" y="219"/>
                          <a:pt x="307" y="219"/>
                        </a:cubicBezTo>
                        <a:lnTo>
                          <a:pt x="372" y="219"/>
                        </a:lnTo>
                        <a:cubicBezTo>
                          <a:pt x="383" y="219"/>
                          <a:pt x="405" y="219"/>
                          <a:pt x="416" y="208"/>
                        </a:cubicBezTo>
                        <a:cubicBezTo>
                          <a:pt x="416" y="197"/>
                          <a:pt x="416" y="186"/>
                          <a:pt x="416" y="186"/>
                        </a:cubicBezTo>
                        <a:lnTo>
                          <a:pt x="405" y="186"/>
                        </a:lnTo>
                        <a:lnTo>
                          <a:pt x="394" y="175"/>
                        </a:lnTo>
                        <a:cubicBezTo>
                          <a:pt x="394" y="175"/>
                          <a:pt x="383" y="165"/>
                          <a:pt x="383" y="165"/>
                        </a:cubicBezTo>
                        <a:cubicBezTo>
                          <a:pt x="383" y="165"/>
                          <a:pt x="383" y="175"/>
                          <a:pt x="372" y="175"/>
                        </a:cubicBezTo>
                        <a:lnTo>
                          <a:pt x="329" y="175"/>
                        </a:lnTo>
                        <a:lnTo>
                          <a:pt x="329" y="197"/>
                        </a:lnTo>
                        <a:cubicBezTo>
                          <a:pt x="329" y="197"/>
                          <a:pt x="318" y="197"/>
                          <a:pt x="318" y="186"/>
                        </a:cubicBezTo>
                        <a:cubicBezTo>
                          <a:pt x="296" y="186"/>
                          <a:pt x="296" y="175"/>
                          <a:pt x="285" y="154"/>
                        </a:cubicBezTo>
                        <a:lnTo>
                          <a:pt x="285" y="132"/>
                        </a:lnTo>
                        <a:lnTo>
                          <a:pt x="274" y="132"/>
                        </a:lnTo>
                        <a:lnTo>
                          <a:pt x="274" y="99"/>
                        </a:lnTo>
                        <a:cubicBezTo>
                          <a:pt x="274" y="88"/>
                          <a:pt x="263" y="88"/>
                          <a:pt x="263" y="77"/>
                        </a:cubicBezTo>
                        <a:lnTo>
                          <a:pt x="263" y="66"/>
                        </a:lnTo>
                        <a:cubicBezTo>
                          <a:pt x="252" y="55"/>
                          <a:pt x="252" y="55"/>
                          <a:pt x="241" y="44"/>
                        </a:cubicBezTo>
                        <a:lnTo>
                          <a:pt x="219" y="44"/>
                        </a:lnTo>
                        <a:cubicBezTo>
                          <a:pt x="208" y="50"/>
                          <a:pt x="200" y="52"/>
                          <a:pt x="193" y="52"/>
                        </a:cubicBezTo>
                        <a:cubicBezTo>
                          <a:pt x="187" y="52"/>
                          <a:pt x="181" y="50"/>
                          <a:pt x="176" y="44"/>
                        </a:cubicBezTo>
                        <a:cubicBezTo>
                          <a:pt x="165" y="44"/>
                          <a:pt x="154" y="44"/>
                          <a:pt x="143" y="33"/>
                        </a:cubicBezTo>
                        <a:lnTo>
                          <a:pt x="77" y="33"/>
                        </a:lnTo>
                        <a:cubicBezTo>
                          <a:pt x="66" y="33"/>
                          <a:pt x="66" y="22"/>
                          <a:pt x="66" y="22"/>
                        </a:cubicBezTo>
                        <a:lnTo>
                          <a:pt x="55" y="22"/>
                        </a:lnTo>
                        <a:cubicBezTo>
                          <a:pt x="33" y="11"/>
                          <a:pt x="33" y="0"/>
                          <a:pt x="2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6" name="Google Shape;3916;p27"/>
                  <p:cNvSpPr/>
                  <p:nvPr/>
                </p:nvSpPr>
                <p:spPr>
                  <a:xfrm>
                    <a:off x="8823375" y="1029425"/>
                    <a:ext cx="13700" cy="4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8" h="198" extrusionOk="0">
                        <a:moveTo>
                          <a:pt x="351" y="0"/>
                        </a:moveTo>
                        <a:cubicBezTo>
                          <a:pt x="340" y="11"/>
                          <a:pt x="329" y="11"/>
                          <a:pt x="318" y="11"/>
                        </a:cubicBezTo>
                        <a:lnTo>
                          <a:pt x="307" y="11"/>
                        </a:lnTo>
                        <a:cubicBezTo>
                          <a:pt x="307" y="17"/>
                          <a:pt x="304" y="19"/>
                          <a:pt x="302" y="19"/>
                        </a:cubicBezTo>
                        <a:cubicBezTo>
                          <a:pt x="299" y="19"/>
                          <a:pt x="296" y="17"/>
                          <a:pt x="296" y="11"/>
                        </a:cubicBezTo>
                        <a:lnTo>
                          <a:pt x="263" y="22"/>
                        </a:lnTo>
                        <a:lnTo>
                          <a:pt x="241" y="22"/>
                        </a:lnTo>
                        <a:lnTo>
                          <a:pt x="220" y="33"/>
                        </a:lnTo>
                        <a:lnTo>
                          <a:pt x="209" y="44"/>
                        </a:lnTo>
                        <a:lnTo>
                          <a:pt x="187" y="55"/>
                        </a:lnTo>
                        <a:lnTo>
                          <a:pt x="99" y="55"/>
                        </a:lnTo>
                        <a:cubicBezTo>
                          <a:pt x="88" y="55"/>
                          <a:pt x="77" y="44"/>
                          <a:pt x="77" y="44"/>
                        </a:cubicBezTo>
                        <a:cubicBezTo>
                          <a:pt x="77" y="33"/>
                          <a:pt x="77" y="22"/>
                          <a:pt x="66" y="22"/>
                        </a:cubicBezTo>
                        <a:lnTo>
                          <a:pt x="23" y="22"/>
                        </a:lnTo>
                        <a:cubicBezTo>
                          <a:pt x="23" y="33"/>
                          <a:pt x="12" y="33"/>
                          <a:pt x="12" y="44"/>
                        </a:cubicBezTo>
                        <a:cubicBezTo>
                          <a:pt x="1" y="44"/>
                          <a:pt x="12" y="44"/>
                          <a:pt x="12" y="55"/>
                        </a:cubicBezTo>
                        <a:cubicBezTo>
                          <a:pt x="23" y="66"/>
                          <a:pt x="34" y="66"/>
                          <a:pt x="45" y="77"/>
                        </a:cubicBezTo>
                        <a:cubicBezTo>
                          <a:pt x="56" y="77"/>
                          <a:pt x="66" y="88"/>
                          <a:pt x="77" y="88"/>
                        </a:cubicBezTo>
                        <a:lnTo>
                          <a:pt x="110" y="110"/>
                        </a:lnTo>
                        <a:lnTo>
                          <a:pt x="165" y="110"/>
                        </a:lnTo>
                        <a:cubicBezTo>
                          <a:pt x="187" y="110"/>
                          <a:pt x="209" y="88"/>
                          <a:pt x="231" y="88"/>
                        </a:cubicBezTo>
                        <a:lnTo>
                          <a:pt x="263" y="88"/>
                        </a:lnTo>
                        <a:cubicBezTo>
                          <a:pt x="274" y="77"/>
                          <a:pt x="274" y="77"/>
                          <a:pt x="274" y="77"/>
                        </a:cubicBezTo>
                        <a:cubicBezTo>
                          <a:pt x="285" y="66"/>
                          <a:pt x="296" y="66"/>
                          <a:pt x="307" y="66"/>
                        </a:cubicBezTo>
                        <a:cubicBezTo>
                          <a:pt x="318" y="66"/>
                          <a:pt x="329" y="55"/>
                          <a:pt x="340" y="55"/>
                        </a:cubicBezTo>
                        <a:lnTo>
                          <a:pt x="362" y="55"/>
                        </a:lnTo>
                        <a:cubicBezTo>
                          <a:pt x="362" y="55"/>
                          <a:pt x="373" y="44"/>
                          <a:pt x="373" y="44"/>
                        </a:cubicBezTo>
                        <a:cubicBezTo>
                          <a:pt x="373" y="44"/>
                          <a:pt x="373" y="66"/>
                          <a:pt x="373" y="88"/>
                        </a:cubicBezTo>
                        <a:cubicBezTo>
                          <a:pt x="373" y="99"/>
                          <a:pt x="373" y="121"/>
                          <a:pt x="373" y="131"/>
                        </a:cubicBezTo>
                        <a:cubicBezTo>
                          <a:pt x="384" y="142"/>
                          <a:pt x="395" y="164"/>
                          <a:pt x="406" y="164"/>
                        </a:cubicBezTo>
                        <a:lnTo>
                          <a:pt x="449" y="164"/>
                        </a:lnTo>
                        <a:cubicBezTo>
                          <a:pt x="449" y="175"/>
                          <a:pt x="460" y="175"/>
                          <a:pt x="471" y="175"/>
                        </a:cubicBezTo>
                        <a:lnTo>
                          <a:pt x="482" y="175"/>
                        </a:lnTo>
                        <a:cubicBezTo>
                          <a:pt x="504" y="186"/>
                          <a:pt x="515" y="186"/>
                          <a:pt x="526" y="197"/>
                        </a:cubicBezTo>
                        <a:cubicBezTo>
                          <a:pt x="526" y="197"/>
                          <a:pt x="548" y="197"/>
                          <a:pt x="548" y="186"/>
                        </a:cubicBezTo>
                        <a:cubicBezTo>
                          <a:pt x="548" y="175"/>
                          <a:pt x="537" y="175"/>
                          <a:pt x="526" y="175"/>
                        </a:cubicBezTo>
                        <a:cubicBezTo>
                          <a:pt x="515" y="164"/>
                          <a:pt x="504" y="164"/>
                          <a:pt x="493" y="164"/>
                        </a:cubicBezTo>
                        <a:cubicBezTo>
                          <a:pt x="493" y="153"/>
                          <a:pt x="482" y="153"/>
                          <a:pt x="471" y="153"/>
                        </a:cubicBezTo>
                        <a:cubicBezTo>
                          <a:pt x="449" y="142"/>
                          <a:pt x="438" y="142"/>
                          <a:pt x="427" y="131"/>
                        </a:cubicBezTo>
                        <a:cubicBezTo>
                          <a:pt x="406" y="131"/>
                          <a:pt x="395" y="121"/>
                          <a:pt x="395" y="110"/>
                        </a:cubicBezTo>
                        <a:cubicBezTo>
                          <a:pt x="395" y="99"/>
                          <a:pt x="395" y="99"/>
                          <a:pt x="395" y="99"/>
                        </a:cubicBezTo>
                        <a:cubicBezTo>
                          <a:pt x="395" y="88"/>
                          <a:pt x="395" y="77"/>
                          <a:pt x="406" y="77"/>
                        </a:cubicBezTo>
                        <a:cubicBezTo>
                          <a:pt x="406" y="66"/>
                          <a:pt x="406" y="66"/>
                          <a:pt x="406" y="55"/>
                        </a:cubicBezTo>
                        <a:cubicBezTo>
                          <a:pt x="406" y="44"/>
                          <a:pt x="395" y="33"/>
                          <a:pt x="395" y="22"/>
                        </a:cubicBezTo>
                        <a:cubicBezTo>
                          <a:pt x="395" y="11"/>
                          <a:pt x="362" y="0"/>
                          <a:pt x="35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917" name="Google Shape;3917;p27"/>
                <p:cNvGrpSpPr/>
                <p:nvPr/>
              </p:nvGrpSpPr>
              <p:grpSpPr>
                <a:xfrm rot="10800000" flipH="1">
                  <a:off x="11351188" y="4100450"/>
                  <a:ext cx="55825" cy="44400"/>
                  <a:chOff x="8347600" y="1441475"/>
                  <a:chExt cx="55825" cy="44400"/>
                </a:xfrm>
              </p:grpSpPr>
              <p:sp>
                <p:nvSpPr>
                  <p:cNvPr id="3918" name="Google Shape;3918;p27"/>
                  <p:cNvSpPr/>
                  <p:nvPr/>
                </p:nvSpPr>
                <p:spPr>
                  <a:xfrm>
                    <a:off x="8358825" y="1445025"/>
                    <a:ext cx="25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2" extrusionOk="0">
                        <a:moveTo>
                          <a:pt x="0" y="12"/>
                        </a:move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9" name="Google Shape;3919;p27"/>
                  <p:cNvSpPr/>
                  <p:nvPr/>
                </p:nvSpPr>
                <p:spPr>
                  <a:xfrm>
                    <a:off x="8347600" y="1441475"/>
                    <a:ext cx="55825" cy="44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3" h="1776" extrusionOk="0">
                        <a:moveTo>
                          <a:pt x="482" y="219"/>
                        </a:moveTo>
                        <a:cubicBezTo>
                          <a:pt x="504" y="241"/>
                          <a:pt x="526" y="252"/>
                          <a:pt x="559" y="252"/>
                        </a:cubicBezTo>
                        <a:lnTo>
                          <a:pt x="854" y="252"/>
                        </a:lnTo>
                        <a:cubicBezTo>
                          <a:pt x="898" y="252"/>
                          <a:pt x="941" y="263"/>
                          <a:pt x="985" y="274"/>
                        </a:cubicBezTo>
                        <a:lnTo>
                          <a:pt x="1051" y="274"/>
                        </a:lnTo>
                        <a:cubicBezTo>
                          <a:pt x="1084" y="274"/>
                          <a:pt x="1127" y="274"/>
                          <a:pt x="1160" y="285"/>
                        </a:cubicBezTo>
                        <a:cubicBezTo>
                          <a:pt x="1204" y="296"/>
                          <a:pt x="1237" y="307"/>
                          <a:pt x="1259" y="318"/>
                        </a:cubicBezTo>
                        <a:cubicBezTo>
                          <a:pt x="1280" y="318"/>
                          <a:pt x="1270" y="329"/>
                          <a:pt x="1280" y="340"/>
                        </a:cubicBezTo>
                        <a:cubicBezTo>
                          <a:pt x="1280" y="340"/>
                          <a:pt x="1280" y="340"/>
                          <a:pt x="1280" y="351"/>
                        </a:cubicBezTo>
                        <a:lnTo>
                          <a:pt x="1368" y="384"/>
                        </a:lnTo>
                        <a:cubicBezTo>
                          <a:pt x="1434" y="405"/>
                          <a:pt x="1488" y="427"/>
                          <a:pt x="1532" y="449"/>
                        </a:cubicBezTo>
                        <a:cubicBezTo>
                          <a:pt x="1576" y="471"/>
                          <a:pt x="1609" y="493"/>
                          <a:pt x="1641" y="515"/>
                        </a:cubicBezTo>
                        <a:lnTo>
                          <a:pt x="1729" y="559"/>
                        </a:lnTo>
                        <a:cubicBezTo>
                          <a:pt x="1762" y="591"/>
                          <a:pt x="1795" y="613"/>
                          <a:pt x="1827" y="635"/>
                        </a:cubicBezTo>
                        <a:cubicBezTo>
                          <a:pt x="1849" y="657"/>
                          <a:pt x="1871" y="679"/>
                          <a:pt x="1882" y="701"/>
                        </a:cubicBezTo>
                        <a:cubicBezTo>
                          <a:pt x="1915" y="744"/>
                          <a:pt x="1959" y="832"/>
                          <a:pt x="1980" y="876"/>
                        </a:cubicBezTo>
                        <a:cubicBezTo>
                          <a:pt x="1991" y="887"/>
                          <a:pt x="2002" y="909"/>
                          <a:pt x="2002" y="930"/>
                        </a:cubicBezTo>
                        <a:cubicBezTo>
                          <a:pt x="2002" y="941"/>
                          <a:pt x="2002" y="952"/>
                          <a:pt x="2013" y="974"/>
                        </a:cubicBezTo>
                        <a:cubicBezTo>
                          <a:pt x="2046" y="1127"/>
                          <a:pt x="1980" y="1291"/>
                          <a:pt x="1849" y="1379"/>
                        </a:cubicBezTo>
                        <a:cubicBezTo>
                          <a:pt x="1805" y="1423"/>
                          <a:pt x="1762" y="1444"/>
                          <a:pt x="1707" y="1477"/>
                        </a:cubicBezTo>
                        <a:cubicBezTo>
                          <a:pt x="1598" y="1510"/>
                          <a:pt x="1488" y="1543"/>
                          <a:pt x="1379" y="1554"/>
                        </a:cubicBezTo>
                        <a:cubicBezTo>
                          <a:pt x="1324" y="1565"/>
                          <a:pt x="1270" y="1565"/>
                          <a:pt x="1215" y="1565"/>
                        </a:cubicBezTo>
                        <a:lnTo>
                          <a:pt x="1095" y="1554"/>
                        </a:lnTo>
                        <a:lnTo>
                          <a:pt x="952" y="1554"/>
                        </a:lnTo>
                        <a:cubicBezTo>
                          <a:pt x="821" y="1554"/>
                          <a:pt x="690" y="1532"/>
                          <a:pt x="559" y="1499"/>
                        </a:cubicBezTo>
                        <a:cubicBezTo>
                          <a:pt x="537" y="1488"/>
                          <a:pt x="515" y="1477"/>
                          <a:pt x="493" y="1455"/>
                        </a:cubicBezTo>
                        <a:cubicBezTo>
                          <a:pt x="460" y="1423"/>
                          <a:pt x="416" y="1401"/>
                          <a:pt x="384" y="1368"/>
                        </a:cubicBezTo>
                        <a:cubicBezTo>
                          <a:pt x="340" y="1346"/>
                          <a:pt x="307" y="1313"/>
                          <a:pt x="285" y="1280"/>
                        </a:cubicBezTo>
                        <a:cubicBezTo>
                          <a:pt x="241" y="1215"/>
                          <a:pt x="220" y="1138"/>
                          <a:pt x="198" y="1062"/>
                        </a:cubicBezTo>
                        <a:cubicBezTo>
                          <a:pt x="187" y="941"/>
                          <a:pt x="198" y="810"/>
                          <a:pt x="241" y="701"/>
                        </a:cubicBezTo>
                        <a:cubicBezTo>
                          <a:pt x="252" y="657"/>
                          <a:pt x="285" y="635"/>
                          <a:pt x="296" y="591"/>
                        </a:cubicBezTo>
                        <a:cubicBezTo>
                          <a:pt x="329" y="504"/>
                          <a:pt x="373" y="416"/>
                          <a:pt x="438" y="351"/>
                        </a:cubicBezTo>
                        <a:cubicBezTo>
                          <a:pt x="460" y="307"/>
                          <a:pt x="482" y="263"/>
                          <a:pt x="482" y="219"/>
                        </a:cubicBezTo>
                        <a:close/>
                        <a:moveTo>
                          <a:pt x="591" y="1"/>
                        </a:moveTo>
                        <a:cubicBezTo>
                          <a:pt x="559" y="1"/>
                          <a:pt x="526" y="12"/>
                          <a:pt x="493" y="23"/>
                        </a:cubicBezTo>
                        <a:cubicBezTo>
                          <a:pt x="460" y="44"/>
                          <a:pt x="449" y="44"/>
                          <a:pt x="438" y="55"/>
                        </a:cubicBezTo>
                        <a:cubicBezTo>
                          <a:pt x="427" y="66"/>
                          <a:pt x="427" y="88"/>
                          <a:pt x="438" y="110"/>
                        </a:cubicBezTo>
                        <a:cubicBezTo>
                          <a:pt x="438" y="121"/>
                          <a:pt x="438" y="132"/>
                          <a:pt x="438" y="143"/>
                        </a:cubicBezTo>
                        <a:lnTo>
                          <a:pt x="438" y="154"/>
                        </a:lnTo>
                        <a:cubicBezTo>
                          <a:pt x="421" y="141"/>
                          <a:pt x="399" y="135"/>
                          <a:pt x="376" y="135"/>
                        </a:cubicBezTo>
                        <a:cubicBezTo>
                          <a:pt x="341" y="135"/>
                          <a:pt x="305" y="149"/>
                          <a:pt x="285" y="176"/>
                        </a:cubicBezTo>
                        <a:cubicBezTo>
                          <a:pt x="241" y="230"/>
                          <a:pt x="209" y="296"/>
                          <a:pt x="176" y="351"/>
                        </a:cubicBezTo>
                        <a:cubicBezTo>
                          <a:pt x="143" y="416"/>
                          <a:pt x="110" y="482"/>
                          <a:pt x="88" y="548"/>
                        </a:cubicBezTo>
                        <a:cubicBezTo>
                          <a:pt x="66" y="602"/>
                          <a:pt x="66" y="657"/>
                          <a:pt x="55" y="712"/>
                        </a:cubicBezTo>
                        <a:cubicBezTo>
                          <a:pt x="34" y="766"/>
                          <a:pt x="34" y="832"/>
                          <a:pt x="23" y="898"/>
                        </a:cubicBezTo>
                        <a:cubicBezTo>
                          <a:pt x="1" y="996"/>
                          <a:pt x="12" y="1094"/>
                          <a:pt x="45" y="1193"/>
                        </a:cubicBezTo>
                        <a:cubicBezTo>
                          <a:pt x="110" y="1401"/>
                          <a:pt x="274" y="1587"/>
                          <a:pt x="471" y="1674"/>
                        </a:cubicBezTo>
                        <a:cubicBezTo>
                          <a:pt x="504" y="1696"/>
                          <a:pt x="548" y="1707"/>
                          <a:pt x="580" y="1718"/>
                        </a:cubicBezTo>
                        <a:lnTo>
                          <a:pt x="679" y="1729"/>
                        </a:lnTo>
                        <a:cubicBezTo>
                          <a:pt x="745" y="1740"/>
                          <a:pt x="810" y="1751"/>
                          <a:pt x="865" y="1751"/>
                        </a:cubicBezTo>
                        <a:cubicBezTo>
                          <a:pt x="958" y="1768"/>
                          <a:pt x="1051" y="1776"/>
                          <a:pt x="1144" y="1776"/>
                        </a:cubicBezTo>
                        <a:cubicBezTo>
                          <a:pt x="1410" y="1776"/>
                          <a:pt x="1671" y="1708"/>
                          <a:pt x="1915" y="1587"/>
                        </a:cubicBezTo>
                        <a:cubicBezTo>
                          <a:pt x="1991" y="1532"/>
                          <a:pt x="2057" y="1455"/>
                          <a:pt x="2112" y="1379"/>
                        </a:cubicBezTo>
                        <a:cubicBezTo>
                          <a:pt x="2188" y="1280"/>
                          <a:pt x="2232" y="1160"/>
                          <a:pt x="2232" y="1040"/>
                        </a:cubicBezTo>
                        <a:cubicBezTo>
                          <a:pt x="2232" y="1029"/>
                          <a:pt x="2232" y="1018"/>
                          <a:pt x="2232" y="1018"/>
                        </a:cubicBezTo>
                        <a:cubicBezTo>
                          <a:pt x="2232" y="952"/>
                          <a:pt x="2221" y="887"/>
                          <a:pt x="2188" y="821"/>
                        </a:cubicBezTo>
                        <a:cubicBezTo>
                          <a:pt x="2145" y="712"/>
                          <a:pt x="2079" y="602"/>
                          <a:pt x="1991" y="515"/>
                        </a:cubicBezTo>
                        <a:cubicBezTo>
                          <a:pt x="1904" y="427"/>
                          <a:pt x="1795" y="340"/>
                          <a:pt x="1663" y="285"/>
                        </a:cubicBezTo>
                        <a:cubicBezTo>
                          <a:pt x="1455" y="176"/>
                          <a:pt x="1226" y="99"/>
                          <a:pt x="985" y="66"/>
                        </a:cubicBezTo>
                        <a:cubicBezTo>
                          <a:pt x="854" y="34"/>
                          <a:pt x="723" y="12"/>
                          <a:pt x="59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0" name="Google Shape;3920;p27"/>
                  <p:cNvSpPr/>
                  <p:nvPr/>
                </p:nvSpPr>
                <p:spPr>
                  <a:xfrm>
                    <a:off x="8361550" y="1447775"/>
                    <a:ext cx="19175" cy="3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7" h="1263" extrusionOk="0">
                        <a:moveTo>
                          <a:pt x="438" y="0"/>
                        </a:moveTo>
                        <a:lnTo>
                          <a:pt x="351" y="44"/>
                        </a:lnTo>
                        <a:lnTo>
                          <a:pt x="307" y="44"/>
                        </a:lnTo>
                        <a:cubicBezTo>
                          <a:pt x="252" y="77"/>
                          <a:pt x="197" y="110"/>
                          <a:pt x="154" y="164"/>
                        </a:cubicBezTo>
                        <a:cubicBezTo>
                          <a:pt x="121" y="186"/>
                          <a:pt x="88" y="219"/>
                          <a:pt x="66" y="263"/>
                        </a:cubicBezTo>
                        <a:lnTo>
                          <a:pt x="66" y="307"/>
                        </a:lnTo>
                        <a:lnTo>
                          <a:pt x="66" y="328"/>
                        </a:lnTo>
                        <a:cubicBezTo>
                          <a:pt x="55" y="361"/>
                          <a:pt x="44" y="394"/>
                          <a:pt x="33" y="438"/>
                        </a:cubicBezTo>
                        <a:cubicBezTo>
                          <a:pt x="22" y="471"/>
                          <a:pt x="22" y="482"/>
                          <a:pt x="12" y="514"/>
                        </a:cubicBezTo>
                        <a:cubicBezTo>
                          <a:pt x="12" y="525"/>
                          <a:pt x="12" y="525"/>
                          <a:pt x="12" y="536"/>
                        </a:cubicBezTo>
                        <a:cubicBezTo>
                          <a:pt x="1" y="558"/>
                          <a:pt x="1" y="580"/>
                          <a:pt x="12" y="602"/>
                        </a:cubicBezTo>
                        <a:cubicBezTo>
                          <a:pt x="12" y="624"/>
                          <a:pt x="12" y="657"/>
                          <a:pt x="22" y="678"/>
                        </a:cubicBezTo>
                        <a:cubicBezTo>
                          <a:pt x="22" y="733"/>
                          <a:pt x="33" y="788"/>
                          <a:pt x="55" y="832"/>
                        </a:cubicBezTo>
                        <a:cubicBezTo>
                          <a:pt x="66" y="886"/>
                          <a:pt x="77" y="930"/>
                          <a:pt x="99" y="974"/>
                        </a:cubicBezTo>
                        <a:cubicBezTo>
                          <a:pt x="132" y="996"/>
                          <a:pt x="143" y="1039"/>
                          <a:pt x="176" y="1061"/>
                        </a:cubicBezTo>
                        <a:cubicBezTo>
                          <a:pt x="187" y="1072"/>
                          <a:pt x="208" y="1083"/>
                          <a:pt x="219" y="1083"/>
                        </a:cubicBezTo>
                        <a:lnTo>
                          <a:pt x="241" y="1116"/>
                        </a:lnTo>
                        <a:cubicBezTo>
                          <a:pt x="263" y="1116"/>
                          <a:pt x="274" y="1116"/>
                          <a:pt x="285" y="1127"/>
                        </a:cubicBezTo>
                        <a:cubicBezTo>
                          <a:pt x="296" y="1138"/>
                          <a:pt x="329" y="1160"/>
                          <a:pt x="351" y="1171"/>
                        </a:cubicBezTo>
                        <a:cubicBezTo>
                          <a:pt x="383" y="1182"/>
                          <a:pt x="383" y="1182"/>
                          <a:pt x="394" y="1182"/>
                        </a:cubicBezTo>
                        <a:cubicBezTo>
                          <a:pt x="449" y="1203"/>
                          <a:pt x="482" y="1225"/>
                          <a:pt x="526" y="1258"/>
                        </a:cubicBezTo>
                        <a:cubicBezTo>
                          <a:pt x="533" y="1258"/>
                          <a:pt x="545" y="1263"/>
                          <a:pt x="556" y="1263"/>
                        </a:cubicBezTo>
                        <a:cubicBezTo>
                          <a:pt x="561" y="1263"/>
                          <a:pt x="566" y="1262"/>
                          <a:pt x="569" y="1258"/>
                        </a:cubicBezTo>
                        <a:cubicBezTo>
                          <a:pt x="569" y="1236"/>
                          <a:pt x="526" y="1214"/>
                          <a:pt x="493" y="1203"/>
                        </a:cubicBezTo>
                        <a:cubicBezTo>
                          <a:pt x="471" y="1192"/>
                          <a:pt x="449" y="1182"/>
                          <a:pt x="416" y="1171"/>
                        </a:cubicBezTo>
                        <a:cubicBezTo>
                          <a:pt x="405" y="1149"/>
                          <a:pt x="372" y="1138"/>
                          <a:pt x="340" y="1127"/>
                        </a:cubicBezTo>
                        <a:cubicBezTo>
                          <a:pt x="296" y="1105"/>
                          <a:pt x="252" y="1083"/>
                          <a:pt x="219" y="1050"/>
                        </a:cubicBezTo>
                        <a:cubicBezTo>
                          <a:pt x="176" y="1017"/>
                          <a:pt x="143" y="985"/>
                          <a:pt x="121" y="941"/>
                        </a:cubicBezTo>
                        <a:cubicBezTo>
                          <a:pt x="121" y="930"/>
                          <a:pt x="110" y="908"/>
                          <a:pt x="110" y="897"/>
                        </a:cubicBezTo>
                        <a:cubicBezTo>
                          <a:pt x="110" y="897"/>
                          <a:pt x="110" y="886"/>
                          <a:pt x="99" y="886"/>
                        </a:cubicBezTo>
                        <a:cubicBezTo>
                          <a:pt x="99" y="864"/>
                          <a:pt x="88" y="842"/>
                          <a:pt x="88" y="821"/>
                        </a:cubicBezTo>
                        <a:lnTo>
                          <a:pt x="88" y="777"/>
                        </a:lnTo>
                        <a:cubicBezTo>
                          <a:pt x="88" y="766"/>
                          <a:pt x="77" y="733"/>
                          <a:pt x="77" y="711"/>
                        </a:cubicBezTo>
                        <a:cubicBezTo>
                          <a:pt x="66" y="678"/>
                          <a:pt x="66" y="646"/>
                          <a:pt x="77" y="613"/>
                        </a:cubicBezTo>
                        <a:cubicBezTo>
                          <a:pt x="77" y="580"/>
                          <a:pt x="77" y="547"/>
                          <a:pt x="88" y="514"/>
                        </a:cubicBezTo>
                        <a:cubicBezTo>
                          <a:pt x="88" y="503"/>
                          <a:pt x="88" y="492"/>
                          <a:pt x="88" y="492"/>
                        </a:cubicBezTo>
                        <a:cubicBezTo>
                          <a:pt x="99" y="471"/>
                          <a:pt x="99" y="449"/>
                          <a:pt x="110" y="438"/>
                        </a:cubicBezTo>
                        <a:cubicBezTo>
                          <a:pt x="121" y="405"/>
                          <a:pt x="132" y="372"/>
                          <a:pt x="143" y="339"/>
                        </a:cubicBezTo>
                        <a:cubicBezTo>
                          <a:pt x="154" y="328"/>
                          <a:pt x="165" y="307"/>
                          <a:pt x="176" y="296"/>
                        </a:cubicBezTo>
                        <a:cubicBezTo>
                          <a:pt x="176" y="285"/>
                          <a:pt x="187" y="263"/>
                          <a:pt x="197" y="252"/>
                        </a:cubicBezTo>
                        <a:cubicBezTo>
                          <a:pt x="208" y="241"/>
                          <a:pt x="219" y="219"/>
                          <a:pt x="230" y="208"/>
                        </a:cubicBezTo>
                        <a:cubicBezTo>
                          <a:pt x="241" y="197"/>
                          <a:pt x="252" y="175"/>
                          <a:pt x="263" y="153"/>
                        </a:cubicBezTo>
                        <a:cubicBezTo>
                          <a:pt x="274" y="142"/>
                          <a:pt x="296" y="132"/>
                          <a:pt x="318" y="121"/>
                        </a:cubicBezTo>
                        <a:cubicBezTo>
                          <a:pt x="329" y="110"/>
                          <a:pt x="351" y="99"/>
                          <a:pt x="372" y="99"/>
                        </a:cubicBezTo>
                        <a:cubicBezTo>
                          <a:pt x="394" y="88"/>
                          <a:pt x="416" y="77"/>
                          <a:pt x="438" y="77"/>
                        </a:cubicBezTo>
                        <a:lnTo>
                          <a:pt x="460" y="77"/>
                        </a:lnTo>
                        <a:lnTo>
                          <a:pt x="504" y="66"/>
                        </a:lnTo>
                        <a:lnTo>
                          <a:pt x="537" y="66"/>
                        </a:lnTo>
                        <a:cubicBezTo>
                          <a:pt x="569" y="66"/>
                          <a:pt x="602" y="77"/>
                          <a:pt x="624" y="88"/>
                        </a:cubicBezTo>
                        <a:cubicBezTo>
                          <a:pt x="657" y="99"/>
                          <a:pt x="690" y="121"/>
                          <a:pt x="712" y="142"/>
                        </a:cubicBezTo>
                        <a:lnTo>
                          <a:pt x="755" y="142"/>
                        </a:lnTo>
                        <a:cubicBezTo>
                          <a:pt x="744" y="132"/>
                          <a:pt x="766" y="132"/>
                          <a:pt x="755" y="121"/>
                        </a:cubicBezTo>
                        <a:cubicBezTo>
                          <a:pt x="755" y="110"/>
                          <a:pt x="755" y="110"/>
                          <a:pt x="766" y="99"/>
                        </a:cubicBezTo>
                        <a:cubicBezTo>
                          <a:pt x="755" y="99"/>
                          <a:pt x="755" y="88"/>
                          <a:pt x="766" y="77"/>
                        </a:cubicBezTo>
                        <a:cubicBezTo>
                          <a:pt x="755" y="77"/>
                          <a:pt x="755" y="66"/>
                          <a:pt x="766" y="66"/>
                        </a:cubicBezTo>
                        <a:cubicBezTo>
                          <a:pt x="744" y="55"/>
                          <a:pt x="755" y="44"/>
                          <a:pt x="733" y="44"/>
                        </a:cubicBezTo>
                        <a:cubicBezTo>
                          <a:pt x="722" y="33"/>
                          <a:pt x="679" y="22"/>
                          <a:pt x="646" y="11"/>
                        </a:cubicBezTo>
                        <a:cubicBezTo>
                          <a:pt x="602" y="0"/>
                          <a:pt x="569" y="0"/>
                          <a:pt x="52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921" name="Google Shape;3921;p27"/>
                <p:cNvGrpSpPr/>
                <p:nvPr/>
              </p:nvGrpSpPr>
              <p:grpSpPr>
                <a:xfrm rot="10800000" flipH="1">
                  <a:off x="11321000" y="4892400"/>
                  <a:ext cx="80675" cy="73725"/>
                  <a:chOff x="7502975" y="324575"/>
                  <a:chExt cx="80675" cy="73725"/>
                </a:xfrm>
              </p:grpSpPr>
              <p:sp>
                <p:nvSpPr>
                  <p:cNvPr id="3922" name="Google Shape;3922;p27"/>
                  <p:cNvSpPr/>
                  <p:nvPr/>
                </p:nvSpPr>
                <p:spPr>
                  <a:xfrm>
                    <a:off x="7577075" y="361425"/>
                    <a:ext cx="300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2" extrusionOk="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0" y="0"/>
                          <a:pt x="11" y="11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3" name="Google Shape;3923;p27"/>
                  <p:cNvSpPr/>
                  <p:nvPr/>
                </p:nvSpPr>
                <p:spPr>
                  <a:xfrm>
                    <a:off x="7515000" y="337350"/>
                    <a:ext cx="4125" cy="6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" h="264" extrusionOk="0">
                        <a:moveTo>
                          <a:pt x="165" y="1"/>
                        </a:moveTo>
                        <a:cubicBezTo>
                          <a:pt x="143" y="1"/>
                          <a:pt x="132" y="12"/>
                          <a:pt x="121" y="23"/>
                        </a:cubicBezTo>
                        <a:cubicBezTo>
                          <a:pt x="88" y="23"/>
                          <a:pt x="66" y="23"/>
                          <a:pt x="44" y="1"/>
                        </a:cubicBezTo>
                        <a:lnTo>
                          <a:pt x="44" y="1"/>
                        </a:lnTo>
                        <a:cubicBezTo>
                          <a:pt x="55" y="45"/>
                          <a:pt x="55" y="99"/>
                          <a:pt x="44" y="143"/>
                        </a:cubicBezTo>
                        <a:cubicBezTo>
                          <a:pt x="22" y="187"/>
                          <a:pt x="11" y="220"/>
                          <a:pt x="0" y="263"/>
                        </a:cubicBezTo>
                        <a:cubicBezTo>
                          <a:pt x="22" y="220"/>
                          <a:pt x="44" y="187"/>
                          <a:pt x="66" y="143"/>
                        </a:cubicBezTo>
                        <a:cubicBezTo>
                          <a:pt x="88" y="99"/>
                          <a:pt x="121" y="45"/>
                          <a:pt x="16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4" name="Google Shape;3924;p27"/>
                  <p:cNvSpPr/>
                  <p:nvPr/>
                </p:nvSpPr>
                <p:spPr>
                  <a:xfrm>
                    <a:off x="7512275" y="333250"/>
                    <a:ext cx="300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2" extrusionOk="0">
                        <a:moveTo>
                          <a:pt x="0" y="1"/>
                        </a:moveTo>
                        <a:lnTo>
                          <a:pt x="11" y="12"/>
                        </a:lnTo>
                        <a:cubicBezTo>
                          <a:pt x="11" y="12"/>
                          <a:pt x="11" y="1"/>
                          <a:pt x="1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5" name="Google Shape;3925;p27"/>
                  <p:cNvSpPr/>
                  <p:nvPr/>
                </p:nvSpPr>
                <p:spPr>
                  <a:xfrm>
                    <a:off x="7502975" y="324575"/>
                    <a:ext cx="80675" cy="73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27" h="2949" extrusionOk="0">
                        <a:moveTo>
                          <a:pt x="1072" y="271"/>
                        </a:moveTo>
                        <a:cubicBezTo>
                          <a:pt x="1127" y="282"/>
                          <a:pt x="1181" y="282"/>
                          <a:pt x="1225" y="304"/>
                        </a:cubicBezTo>
                        <a:cubicBezTo>
                          <a:pt x="1324" y="315"/>
                          <a:pt x="1411" y="348"/>
                          <a:pt x="1499" y="381"/>
                        </a:cubicBezTo>
                        <a:cubicBezTo>
                          <a:pt x="1521" y="392"/>
                          <a:pt x="1553" y="413"/>
                          <a:pt x="1575" y="424"/>
                        </a:cubicBezTo>
                        <a:cubicBezTo>
                          <a:pt x="1608" y="435"/>
                          <a:pt x="1619" y="435"/>
                          <a:pt x="1641" y="446"/>
                        </a:cubicBezTo>
                        <a:cubicBezTo>
                          <a:pt x="1663" y="457"/>
                          <a:pt x="1674" y="479"/>
                          <a:pt x="1696" y="490"/>
                        </a:cubicBezTo>
                        <a:cubicBezTo>
                          <a:pt x="1772" y="545"/>
                          <a:pt x="1849" y="599"/>
                          <a:pt x="1914" y="665"/>
                        </a:cubicBezTo>
                        <a:cubicBezTo>
                          <a:pt x="1980" y="720"/>
                          <a:pt x="2024" y="796"/>
                          <a:pt x="2067" y="873"/>
                        </a:cubicBezTo>
                        <a:lnTo>
                          <a:pt x="2100" y="895"/>
                        </a:lnTo>
                        <a:lnTo>
                          <a:pt x="2264" y="1026"/>
                        </a:lnTo>
                        <a:cubicBezTo>
                          <a:pt x="2297" y="1059"/>
                          <a:pt x="2319" y="1092"/>
                          <a:pt x="2352" y="1124"/>
                        </a:cubicBezTo>
                        <a:cubicBezTo>
                          <a:pt x="2428" y="1212"/>
                          <a:pt x="2516" y="1277"/>
                          <a:pt x="2603" y="1343"/>
                        </a:cubicBezTo>
                        <a:lnTo>
                          <a:pt x="2691" y="1398"/>
                        </a:lnTo>
                        <a:lnTo>
                          <a:pt x="2691" y="1409"/>
                        </a:lnTo>
                        <a:cubicBezTo>
                          <a:pt x="2713" y="1431"/>
                          <a:pt x="2735" y="1442"/>
                          <a:pt x="2756" y="1452"/>
                        </a:cubicBezTo>
                        <a:lnTo>
                          <a:pt x="2800" y="1485"/>
                        </a:lnTo>
                        <a:lnTo>
                          <a:pt x="2767" y="1529"/>
                        </a:lnTo>
                        <a:lnTo>
                          <a:pt x="2767" y="1562"/>
                        </a:lnTo>
                        <a:cubicBezTo>
                          <a:pt x="2735" y="1595"/>
                          <a:pt x="2724" y="1638"/>
                          <a:pt x="2724" y="1693"/>
                        </a:cubicBezTo>
                        <a:lnTo>
                          <a:pt x="2691" y="1857"/>
                        </a:lnTo>
                        <a:lnTo>
                          <a:pt x="2691" y="1934"/>
                        </a:lnTo>
                        <a:cubicBezTo>
                          <a:pt x="2680" y="1945"/>
                          <a:pt x="2680" y="1956"/>
                          <a:pt x="2691" y="1967"/>
                        </a:cubicBezTo>
                        <a:cubicBezTo>
                          <a:pt x="2691" y="1967"/>
                          <a:pt x="2691" y="1977"/>
                          <a:pt x="2680" y="1977"/>
                        </a:cubicBezTo>
                        <a:lnTo>
                          <a:pt x="2636" y="2032"/>
                        </a:lnTo>
                        <a:cubicBezTo>
                          <a:pt x="2603" y="2065"/>
                          <a:pt x="2571" y="2098"/>
                          <a:pt x="2538" y="2131"/>
                        </a:cubicBezTo>
                        <a:cubicBezTo>
                          <a:pt x="2417" y="2229"/>
                          <a:pt x="2286" y="2317"/>
                          <a:pt x="2144" y="2404"/>
                        </a:cubicBezTo>
                        <a:cubicBezTo>
                          <a:pt x="2089" y="2437"/>
                          <a:pt x="2024" y="2470"/>
                          <a:pt x="1947" y="2481"/>
                        </a:cubicBezTo>
                        <a:cubicBezTo>
                          <a:pt x="1903" y="2492"/>
                          <a:pt x="1838" y="2502"/>
                          <a:pt x="1794" y="2502"/>
                        </a:cubicBezTo>
                        <a:cubicBezTo>
                          <a:pt x="1739" y="2524"/>
                          <a:pt x="1674" y="2524"/>
                          <a:pt x="1619" y="2535"/>
                        </a:cubicBezTo>
                        <a:cubicBezTo>
                          <a:pt x="1521" y="2535"/>
                          <a:pt x="1433" y="2513"/>
                          <a:pt x="1346" y="2492"/>
                        </a:cubicBezTo>
                        <a:cubicBezTo>
                          <a:pt x="1291" y="2507"/>
                          <a:pt x="1237" y="2522"/>
                          <a:pt x="1206" y="2522"/>
                        </a:cubicBezTo>
                        <a:cubicBezTo>
                          <a:pt x="1194" y="2522"/>
                          <a:pt x="1185" y="2520"/>
                          <a:pt x="1181" y="2513"/>
                        </a:cubicBezTo>
                        <a:cubicBezTo>
                          <a:pt x="1171" y="2481"/>
                          <a:pt x="1225" y="2481"/>
                          <a:pt x="1247" y="2448"/>
                        </a:cubicBezTo>
                        <a:cubicBezTo>
                          <a:pt x="1214" y="2437"/>
                          <a:pt x="1181" y="2426"/>
                          <a:pt x="1149" y="2404"/>
                        </a:cubicBezTo>
                        <a:cubicBezTo>
                          <a:pt x="1105" y="2382"/>
                          <a:pt x="1072" y="2349"/>
                          <a:pt x="1039" y="2317"/>
                        </a:cubicBezTo>
                        <a:cubicBezTo>
                          <a:pt x="996" y="2262"/>
                          <a:pt x="952" y="2218"/>
                          <a:pt x="897" y="2185"/>
                        </a:cubicBezTo>
                        <a:cubicBezTo>
                          <a:pt x="831" y="2142"/>
                          <a:pt x="788" y="2098"/>
                          <a:pt x="755" y="2043"/>
                        </a:cubicBezTo>
                        <a:cubicBezTo>
                          <a:pt x="744" y="2021"/>
                          <a:pt x="722" y="1988"/>
                          <a:pt x="711" y="1967"/>
                        </a:cubicBezTo>
                        <a:lnTo>
                          <a:pt x="667" y="1890"/>
                        </a:lnTo>
                        <a:lnTo>
                          <a:pt x="580" y="1726"/>
                        </a:lnTo>
                        <a:lnTo>
                          <a:pt x="580" y="1726"/>
                        </a:lnTo>
                        <a:cubicBezTo>
                          <a:pt x="580" y="1748"/>
                          <a:pt x="591" y="1770"/>
                          <a:pt x="602" y="1781"/>
                        </a:cubicBezTo>
                        <a:lnTo>
                          <a:pt x="602" y="1846"/>
                        </a:lnTo>
                        <a:cubicBezTo>
                          <a:pt x="580" y="1857"/>
                          <a:pt x="558" y="1879"/>
                          <a:pt x="547" y="1912"/>
                        </a:cubicBezTo>
                        <a:cubicBezTo>
                          <a:pt x="536" y="1912"/>
                          <a:pt x="525" y="1923"/>
                          <a:pt x="514" y="1934"/>
                        </a:cubicBezTo>
                        <a:cubicBezTo>
                          <a:pt x="503" y="1945"/>
                          <a:pt x="481" y="1934"/>
                          <a:pt x="492" y="1967"/>
                        </a:cubicBezTo>
                        <a:lnTo>
                          <a:pt x="416" y="1912"/>
                        </a:lnTo>
                        <a:cubicBezTo>
                          <a:pt x="394" y="1813"/>
                          <a:pt x="394" y="1704"/>
                          <a:pt x="394" y="1595"/>
                        </a:cubicBezTo>
                        <a:cubicBezTo>
                          <a:pt x="394" y="1507"/>
                          <a:pt x="383" y="1420"/>
                          <a:pt x="383" y="1321"/>
                        </a:cubicBezTo>
                        <a:cubicBezTo>
                          <a:pt x="383" y="1288"/>
                          <a:pt x="383" y="1256"/>
                          <a:pt x="394" y="1223"/>
                        </a:cubicBezTo>
                        <a:cubicBezTo>
                          <a:pt x="405" y="1201"/>
                          <a:pt x="394" y="1146"/>
                          <a:pt x="394" y="1092"/>
                        </a:cubicBezTo>
                        <a:cubicBezTo>
                          <a:pt x="394" y="1070"/>
                          <a:pt x="405" y="1048"/>
                          <a:pt x="405" y="1015"/>
                        </a:cubicBezTo>
                        <a:cubicBezTo>
                          <a:pt x="416" y="949"/>
                          <a:pt x="438" y="884"/>
                          <a:pt x="460" y="818"/>
                        </a:cubicBezTo>
                        <a:cubicBezTo>
                          <a:pt x="460" y="807"/>
                          <a:pt x="471" y="785"/>
                          <a:pt x="481" y="774"/>
                        </a:cubicBezTo>
                        <a:cubicBezTo>
                          <a:pt x="492" y="731"/>
                          <a:pt x="503" y="698"/>
                          <a:pt x="525" y="654"/>
                        </a:cubicBezTo>
                        <a:cubicBezTo>
                          <a:pt x="536" y="599"/>
                          <a:pt x="536" y="556"/>
                          <a:pt x="525" y="512"/>
                        </a:cubicBezTo>
                        <a:lnTo>
                          <a:pt x="525" y="512"/>
                        </a:lnTo>
                        <a:cubicBezTo>
                          <a:pt x="538" y="525"/>
                          <a:pt x="551" y="530"/>
                          <a:pt x="566" y="530"/>
                        </a:cubicBezTo>
                        <a:cubicBezTo>
                          <a:pt x="576" y="530"/>
                          <a:pt x="588" y="527"/>
                          <a:pt x="602" y="523"/>
                        </a:cubicBezTo>
                        <a:cubicBezTo>
                          <a:pt x="613" y="523"/>
                          <a:pt x="624" y="512"/>
                          <a:pt x="646" y="512"/>
                        </a:cubicBezTo>
                        <a:lnTo>
                          <a:pt x="646" y="501"/>
                        </a:lnTo>
                        <a:cubicBezTo>
                          <a:pt x="689" y="457"/>
                          <a:pt x="733" y="413"/>
                          <a:pt x="788" y="370"/>
                        </a:cubicBezTo>
                        <a:cubicBezTo>
                          <a:pt x="821" y="337"/>
                          <a:pt x="875" y="326"/>
                          <a:pt x="919" y="304"/>
                        </a:cubicBezTo>
                        <a:cubicBezTo>
                          <a:pt x="963" y="293"/>
                          <a:pt x="1017" y="282"/>
                          <a:pt x="1072" y="271"/>
                        </a:cubicBezTo>
                        <a:close/>
                        <a:moveTo>
                          <a:pt x="878" y="1"/>
                        </a:moveTo>
                        <a:cubicBezTo>
                          <a:pt x="755" y="1"/>
                          <a:pt x="629" y="15"/>
                          <a:pt x="503" y="42"/>
                        </a:cubicBezTo>
                        <a:cubicBezTo>
                          <a:pt x="449" y="63"/>
                          <a:pt x="405" y="85"/>
                          <a:pt x="372" y="129"/>
                        </a:cubicBezTo>
                        <a:cubicBezTo>
                          <a:pt x="339" y="162"/>
                          <a:pt x="317" y="162"/>
                          <a:pt x="317" y="184"/>
                        </a:cubicBezTo>
                        <a:cubicBezTo>
                          <a:pt x="306" y="227"/>
                          <a:pt x="317" y="271"/>
                          <a:pt x="328" y="304"/>
                        </a:cubicBezTo>
                        <a:cubicBezTo>
                          <a:pt x="339" y="315"/>
                          <a:pt x="350" y="337"/>
                          <a:pt x="361" y="359"/>
                        </a:cubicBezTo>
                        <a:lnTo>
                          <a:pt x="372" y="370"/>
                        </a:lnTo>
                        <a:lnTo>
                          <a:pt x="361" y="370"/>
                        </a:lnTo>
                        <a:cubicBezTo>
                          <a:pt x="332" y="357"/>
                          <a:pt x="302" y="351"/>
                          <a:pt x="272" y="351"/>
                        </a:cubicBezTo>
                        <a:cubicBezTo>
                          <a:pt x="198" y="351"/>
                          <a:pt x="126" y="387"/>
                          <a:pt x="88" y="457"/>
                        </a:cubicBezTo>
                        <a:cubicBezTo>
                          <a:pt x="55" y="556"/>
                          <a:pt x="33" y="665"/>
                          <a:pt x="22" y="774"/>
                        </a:cubicBezTo>
                        <a:cubicBezTo>
                          <a:pt x="11" y="873"/>
                          <a:pt x="0" y="993"/>
                          <a:pt x="11" y="1102"/>
                        </a:cubicBezTo>
                        <a:cubicBezTo>
                          <a:pt x="11" y="1190"/>
                          <a:pt x="55" y="1267"/>
                          <a:pt x="66" y="1354"/>
                        </a:cubicBezTo>
                        <a:cubicBezTo>
                          <a:pt x="77" y="1431"/>
                          <a:pt x="110" y="1518"/>
                          <a:pt x="121" y="1617"/>
                        </a:cubicBezTo>
                        <a:cubicBezTo>
                          <a:pt x="142" y="1748"/>
                          <a:pt x="197" y="1879"/>
                          <a:pt x="274" y="1999"/>
                        </a:cubicBezTo>
                        <a:cubicBezTo>
                          <a:pt x="317" y="2065"/>
                          <a:pt x="339" y="2142"/>
                          <a:pt x="383" y="2207"/>
                        </a:cubicBezTo>
                        <a:lnTo>
                          <a:pt x="525" y="2404"/>
                        </a:lnTo>
                        <a:cubicBezTo>
                          <a:pt x="624" y="2535"/>
                          <a:pt x="744" y="2645"/>
                          <a:pt x="875" y="2732"/>
                        </a:cubicBezTo>
                        <a:cubicBezTo>
                          <a:pt x="1061" y="2852"/>
                          <a:pt x="1258" y="2918"/>
                          <a:pt x="1477" y="2940"/>
                        </a:cubicBezTo>
                        <a:cubicBezTo>
                          <a:pt x="1526" y="2946"/>
                          <a:pt x="1574" y="2948"/>
                          <a:pt x="1623" y="2948"/>
                        </a:cubicBezTo>
                        <a:cubicBezTo>
                          <a:pt x="1858" y="2948"/>
                          <a:pt x="2089" y="2885"/>
                          <a:pt x="2297" y="2776"/>
                        </a:cubicBezTo>
                        <a:cubicBezTo>
                          <a:pt x="2538" y="2634"/>
                          <a:pt x="2746" y="2459"/>
                          <a:pt x="2931" y="2240"/>
                        </a:cubicBezTo>
                        <a:lnTo>
                          <a:pt x="3019" y="2131"/>
                        </a:lnTo>
                        <a:cubicBezTo>
                          <a:pt x="3030" y="2087"/>
                          <a:pt x="3041" y="2032"/>
                          <a:pt x="3052" y="1988"/>
                        </a:cubicBezTo>
                        <a:lnTo>
                          <a:pt x="3085" y="1802"/>
                        </a:lnTo>
                        <a:lnTo>
                          <a:pt x="3085" y="1770"/>
                        </a:lnTo>
                        <a:cubicBezTo>
                          <a:pt x="3085" y="1759"/>
                          <a:pt x="3085" y="1759"/>
                          <a:pt x="3085" y="1748"/>
                        </a:cubicBezTo>
                        <a:lnTo>
                          <a:pt x="3183" y="1617"/>
                        </a:lnTo>
                        <a:cubicBezTo>
                          <a:pt x="3205" y="1584"/>
                          <a:pt x="3216" y="1551"/>
                          <a:pt x="3227" y="1518"/>
                        </a:cubicBezTo>
                        <a:cubicBezTo>
                          <a:pt x="3227" y="1474"/>
                          <a:pt x="3227" y="1431"/>
                          <a:pt x="3205" y="1387"/>
                        </a:cubicBezTo>
                        <a:cubicBezTo>
                          <a:pt x="3183" y="1343"/>
                          <a:pt x="3161" y="1288"/>
                          <a:pt x="3128" y="1256"/>
                        </a:cubicBezTo>
                        <a:lnTo>
                          <a:pt x="3106" y="1223"/>
                        </a:lnTo>
                        <a:cubicBezTo>
                          <a:pt x="3041" y="1168"/>
                          <a:pt x="2975" y="1113"/>
                          <a:pt x="2910" y="1070"/>
                        </a:cubicBezTo>
                        <a:cubicBezTo>
                          <a:pt x="2789" y="971"/>
                          <a:pt x="2669" y="873"/>
                          <a:pt x="2560" y="763"/>
                        </a:cubicBezTo>
                        <a:cubicBezTo>
                          <a:pt x="2428" y="632"/>
                          <a:pt x="2286" y="523"/>
                          <a:pt x="2155" y="402"/>
                        </a:cubicBezTo>
                        <a:lnTo>
                          <a:pt x="1969" y="238"/>
                        </a:lnTo>
                        <a:lnTo>
                          <a:pt x="1849" y="118"/>
                        </a:lnTo>
                        <a:cubicBezTo>
                          <a:pt x="1827" y="85"/>
                          <a:pt x="1783" y="96"/>
                          <a:pt x="1750" y="85"/>
                        </a:cubicBezTo>
                        <a:lnTo>
                          <a:pt x="1663" y="74"/>
                        </a:lnTo>
                        <a:lnTo>
                          <a:pt x="1389" y="20"/>
                        </a:lnTo>
                        <a:lnTo>
                          <a:pt x="1116" y="20"/>
                        </a:lnTo>
                        <a:cubicBezTo>
                          <a:pt x="1038" y="7"/>
                          <a:pt x="959" y="1"/>
                          <a:pt x="87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6" name="Google Shape;3926;p27"/>
                  <p:cNvSpPr/>
                  <p:nvPr/>
                </p:nvSpPr>
                <p:spPr>
                  <a:xfrm>
                    <a:off x="7512800" y="331625"/>
                    <a:ext cx="43775" cy="5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1" h="2241" extrusionOk="0">
                        <a:moveTo>
                          <a:pt x="690" y="0"/>
                        </a:moveTo>
                        <a:cubicBezTo>
                          <a:pt x="646" y="0"/>
                          <a:pt x="592" y="11"/>
                          <a:pt x="537" y="33"/>
                        </a:cubicBezTo>
                        <a:cubicBezTo>
                          <a:pt x="493" y="44"/>
                          <a:pt x="449" y="66"/>
                          <a:pt x="406" y="88"/>
                        </a:cubicBezTo>
                        <a:cubicBezTo>
                          <a:pt x="351" y="131"/>
                          <a:pt x="307" y="175"/>
                          <a:pt x="263" y="230"/>
                        </a:cubicBezTo>
                        <a:lnTo>
                          <a:pt x="263" y="241"/>
                        </a:lnTo>
                        <a:cubicBezTo>
                          <a:pt x="231" y="274"/>
                          <a:pt x="198" y="328"/>
                          <a:pt x="165" y="372"/>
                        </a:cubicBezTo>
                        <a:cubicBezTo>
                          <a:pt x="143" y="416"/>
                          <a:pt x="121" y="449"/>
                          <a:pt x="99" y="492"/>
                        </a:cubicBezTo>
                        <a:cubicBezTo>
                          <a:pt x="88" y="503"/>
                          <a:pt x="88" y="525"/>
                          <a:pt x="78" y="536"/>
                        </a:cubicBezTo>
                        <a:cubicBezTo>
                          <a:pt x="56" y="602"/>
                          <a:pt x="34" y="667"/>
                          <a:pt x="23" y="733"/>
                        </a:cubicBezTo>
                        <a:cubicBezTo>
                          <a:pt x="23" y="755"/>
                          <a:pt x="12" y="788"/>
                          <a:pt x="12" y="810"/>
                        </a:cubicBezTo>
                        <a:lnTo>
                          <a:pt x="12" y="941"/>
                        </a:lnTo>
                        <a:cubicBezTo>
                          <a:pt x="12" y="995"/>
                          <a:pt x="1" y="1006"/>
                          <a:pt x="1" y="1039"/>
                        </a:cubicBezTo>
                        <a:cubicBezTo>
                          <a:pt x="1" y="1127"/>
                          <a:pt x="12" y="1214"/>
                          <a:pt x="12" y="1313"/>
                        </a:cubicBezTo>
                        <a:cubicBezTo>
                          <a:pt x="12" y="1422"/>
                          <a:pt x="12" y="1520"/>
                          <a:pt x="34" y="1630"/>
                        </a:cubicBezTo>
                        <a:lnTo>
                          <a:pt x="110" y="1685"/>
                        </a:lnTo>
                        <a:cubicBezTo>
                          <a:pt x="110" y="1652"/>
                          <a:pt x="132" y="1674"/>
                          <a:pt x="132" y="1652"/>
                        </a:cubicBezTo>
                        <a:cubicBezTo>
                          <a:pt x="132" y="1632"/>
                          <a:pt x="140" y="1628"/>
                          <a:pt x="149" y="1628"/>
                        </a:cubicBezTo>
                        <a:cubicBezTo>
                          <a:pt x="155" y="1628"/>
                          <a:pt x="161" y="1630"/>
                          <a:pt x="165" y="1630"/>
                        </a:cubicBezTo>
                        <a:cubicBezTo>
                          <a:pt x="176" y="1597"/>
                          <a:pt x="198" y="1575"/>
                          <a:pt x="220" y="1553"/>
                        </a:cubicBezTo>
                        <a:lnTo>
                          <a:pt x="220" y="1499"/>
                        </a:lnTo>
                        <a:cubicBezTo>
                          <a:pt x="209" y="1477"/>
                          <a:pt x="209" y="1466"/>
                          <a:pt x="198" y="1444"/>
                        </a:cubicBezTo>
                        <a:cubicBezTo>
                          <a:pt x="187" y="1389"/>
                          <a:pt x="176" y="1335"/>
                          <a:pt x="176" y="1280"/>
                        </a:cubicBezTo>
                        <a:cubicBezTo>
                          <a:pt x="154" y="1181"/>
                          <a:pt x="132" y="1094"/>
                          <a:pt x="132" y="1017"/>
                        </a:cubicBezTo>
                        <a:cubicBezTo>
                          <a:pt x="132" y="985"/>
                          <a:pt x="143" y="963"/>
                          <a:pt x="143" y="930"/>
                        </a:cubicBezTo>
                        <a:cubicBezTo>
                          <a:pt x="143" y="897"/>
                          <a:pt x="143" y="853"/>
                          <a:pt x="143" y="810"/>
                        </a:cubicBezTo>
                        <a:cubicBezTo>
                          <a:pt x="143" y="755"/>
                          <a:pt x="154" y="700"/>
                          <a:pt x="176" y="645"/>
                        </a:cubicBezTo>
                        <a:cubicBezTo>
                          <a:pt x="176" y="635"/>
                          <a:pt x="198" y="624"/>
                          <a:pt x="198" y="602"/>
                        </a:cubicBezTo>
                        <a:cubicBezTo>
                          <a:pt x="198" y="602"/>
                          <a:pt x="198" y="591"/>
                          <a:pt x="198" y="580"/>
                        </a:cubicBezTo>
                        <a:cubicBezTo>
                          <a:pt x="198" y="569"/>
                          <a:pt x="209" y="569"/>
                          <a:pt x="209" y="558"/>
                        </a:cubicBezTo>
                        <a:cubicBezTo>
                          <a:pt x="253" y="427"/>
                          <a:pt x="351" y="306"/>
                          <a:pt x="471" y="230"/>
                        </a:cubicBezTo>
                        <a:cubicBezTo>
                          <a:pt x="559" y="197"/>
                          <a:pt x="657" y="186"/>
                          <a:pt x="745" y="186"/>
                        </a:cubicBezTo>
                        <a:cubicBezTo>
                          <a:pt x="778" y="175"/>
                          <a:pt x="810" y="164"/>
                          <a:pt x="843" y="164"/>
                        </a:cubicBezTo>
                        <a:lnTo>
                          <a:pt x="898" y="164"/>
                        </a:lnTo>
                        <a:cubicBezTo>
                          <a:pt x="1040" y="197"/>
                          <a:pt x="1171" y="263"/>
                          <a:pt x="1292" y="339"/>
                        </a:cubicBezTo>
                        <a:cubicBezTo>
                          <a:pt x="1313" y="350"/>
                          <a:pt x="1313" y="361"/>
                          <a:pt x="1335" y="383"/>
                        </a:cubicBezTo>
                        <a:lnTo>
                          <a:pt x="1456" y="470"/>
                        </a:lnTo>
                        <a:cubicBezTo>
                          <a:pt x="1499" y="503"/>
                          <a:pt x="1543" y="536"/>
                          <a:pt x="1587" y="580"/>
                        </a:cubicBezTo>
                        <a:cubicBezTo>
                          <a:pt x="1663" y="689"/>
                          <a:pt x="1696" y="810"/>
                          <a:pt x="1674" y="941"/>
                        </a:cubicBezTo>
                        <a:cubicBezTo>
                          <a:pt x="1653" y="1061"/>
                          <a:pt x="1642" y="1170"/>
                          <a:pt x="1609" y="1291"/>
                        </a:cubicBezTo>
                        <a:cubicBezTo>
                          <a:pt x="1609" y="1389"/>
                          <a:pt x="1598" y="1488"/>
                          <a:pt x="1565" y="1575"/>
                        </a:cubicBezTo>
                        <a:cubicBezTo>
                          <a:pt x="1565" y="1608"/>
                          <a:pt x="1554" y="1641"/>
                          <a:pt x="1543" y="1674"/>
                        </a:cubicBezTo>
                        <a:cubicBezTo>
                          <a:pt x="1532" y="1695"/>
                          <a:pt x="1521" y="1728"/>
                          <a:pt x="1499" y="1750"/>
                        </a:cubicBezTo>
                        <a:cubicBezTo>
                          <a:pt x="1488" y="1783"/>
                          <a:pt x="1478" y="1805"/>
                          <a:pt x="1456" y="1838"/>
                        </a:cubicBezTo>
                        <a:cubicBezTo>
                          <a:pt x="1412" y="1881"/>
                          <a:pt x="1357" y="1925"/>
                          <a:pt x="1303" y="1958"/>
                        </a:cubicBezTo>
                        <a:cubicBezTo>
                          <a:pt x="1270" y="1980"/>
                          <a:pt x="1237" y="2013"/>
                          <a:pt x="1204" y="2024"/>
                        </a:cubicBezTo>
                        <a:cubicBezTo>
                          <a:pt x="1106" y="2089"/>
                          <a:pt x="985" y="2144"/>
                          <a:pt x="876" y="2166"/>
                        </a:cubicBezTo>
                        <a:lnTo>
                          <a:pt x="865" y="2166"/>
                        </a:lnTo>
                        <a:cubicBezTo>
                          <a:pt x="843" y="2199"/>
                          <a:pt x="778" y="2199"/>
                          <a:pt x="788" y="2231"/>
                        </a:cubicBezTo>
                        <a:cubicBezTo>
                          <a:pt x="792" y="2238"/>
                          <a:pt x="801" y="2240"/>
                          <a:pt x="815" y="2240"/>
                        </a:cubicBezTo>
                        <a:cubicBezTo>
                          <a:pt x="849" y="2240"/>
                          <a:pt x="906" y="2225"/>
                          <a:pt x="953" y="2210"/>
                        </a:cubicBezTo>
                        <a:cubicBezTo>
                          <a:pt x="974" y="2199"/>
                          <a:pt x="996" y="2188"/>
                          <a:pt x="1018" y="2177"/>
                        </a:cubicBezTo>
                        <a:cubicBezTo>
                          <a:pt x="1073" y="2144"/>
                          <a:pt x="1128" y="2111"/>
                          <a:pt x="1182" y="2078"/>
                        </a:cubicBezTo>
                        <a:cubicBezTo>
                          <a:pt x="1259" y="2056"/>
                          <a:pt x="1335" y="2013"/>
                          <a:pt x="1390" y="1947"/>
                        </a:cubicBezTo>
                        <a:cubicBezTo>
                          <a:pt x="1488" y="1870"/>
                          <a:pt x="1565" y="1761"/>
                          <a:pt x="1609" y="1630"/>
                        </a:cubicBezTo>
                        <a:cubicBezTo>
                          <a:pt x="1631" y="1510"/>
                          <a:pt x="1653" y="1378"/>
                          <a:pt x="1663" y="1258"/>
                        </a:cubicBezTo>
                        <a:cubicBezTo>
                          <a:pt x="1674" y="1214"/>
                          <a:pt x="1685" y="1170"/>
                          <a:pt x="1696" y="1138"/>
                        </a:cubicBezTo>
                        <a:lnTo>
                          <a:pt x="1696" y="1105"/>
                        </a:lnTo>
                        <a:cubicBezTo>
                          <a:pt x="1707" y="1028"/>
                          <a:pt x="1740" y="974"/>
                          <a:pt x="1740" y="930"/>
                        </a:cubicBezTo>
                        <a:cubicBezTo>
                          <a:pt x="1751" y="886"/>
                          <a:pt x="1751" y="842"/>
                          <a:pt x="1751" y="810"/>
                        </a:cubicBezTo>
                        <a:cubicBezTo>
                          <a:pt x="1751" y="733"/>
                          <a:pt x="1718" y="667"/>
                          <a:pt x="1685" y="602"/>
                        </a:cubicBezTo>
                        <a:lnTo>
                          <a:pt x="1685" y="591"/>
                        </a:lnTo>
                        <a:cubicBezTo>
                          <a:pt x="1653" y="514"/>
                          <a:pt x="1598" y="449"/>
                          <a:pt x="1543" y="383"/>
                        </a:cubicBezTo>
                        <a:cubicBezTo>
                          <a:pt x="1467" y="317"/>
                          <a:pt x="1390" y="263"/>
                          <a:pt x="1313" y="219"/>
                        </a:cubicBezTo>
                        <a:cubicBezTo>
                          <a:pt x="1292" y="208"/>
                          <a:pt x="1281" y="186"/>
                          <a:pt x="1259" y="175"/>
                        </a:cubicBezTo>
                        <a:cubicBezTo>
                          <a:pt x="1248" y="164"/>
                          <a:pt x="1215" y="164"/>
                          <a:pt x="1204" y="153"/>
                        </a:cubicBezTo>
                        <a:cubicBezTo>
                          <a:pt x="1182" y="142"/>
                          <a:pt x="1149" y="110"/>
                          <a:pt x="1117" y="99"/>
                        </a:cubicBezTo>
                        <a:cubicBezTo>
                          <a:pt x="1029" y="66"/>
                          <a:pt x="942" y="44"/>
                          <a:pt x="854" y="22"/>
                        </a:cubicBezTo>
                        <a:cubicBezTo>
                          <a:pt x="799" y="11"/>
                          <a:pt x="745" y="0"/>
                          <a:pt x="69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927" name="Google Shape;3927;p27"/>
                <p:cNvGrpSpPr/>
                <p:nvPr/>
              </p:nvGrpSpPr>
              <p:grpSpPr>
                <a:xfrm rot="10800000" flipH="1">
                  <a:off x="11506238" y="4289400"/>
                  <a:ext cx="71100" cy="74200"/>
                  <a:chOff x="8502650" y="1222725"/>
                  <a:chExt cx="71100" cy="74200"/>
                </a:xfrm>
              </p:grpSpPr>
              <p:sp>
                <p:nvSpPr>
                  <p:cNvPr id="3928" name="Google Shape;3928;p27"/>
                  <p:cNvSpPr/>
                  <p:nvPr/>
                </p:nvSpPr>
                <p:spPr>
                  <a:xfrm>
                    <a:off x="8540100" y="1224925"/>
                    <a:ext cx="25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2" extrusionOk="0">
                        <a:moveTo>
                          <a:pt x="1" y="11"/>
                        </a:move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cubicBezTo>
                          <a:pt x="1" y="0"/>
                          <a:pt x="1" y="11"/>
                          <a:pt x="1" y="1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9" name="Google Shape;3929;p27"/>
                  <p:cNvSpPr/>
                  <p:nvPr/>
                </p:nvSpPr>
                <p:spPr>
                  <a:xfrm>
                    <a:off x="8502650" y="1222725"/>
                    <a:ext cx="71100" cy="7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4" h="2968" extrusionOk="0">
                        <a:moveTo>
                          <a:pt x="952" y="121"/>
                        </a:moveTo>
                        <a:cubicBezTo>
                          <a:pt x="1007" y="121"/>
                          <a:pt x="1061" y="132"/>
                          <a:pt x="1105" y="154"/>
                        </a:cubicBezTo>
                        <a:cubicBezTo>
                          <a:pt x="1149" y="165"/>
                          <a:pt x="1182" y="187"/>
                          <a:pt x="1225" y="198"/>
                        </a:cubicBezTo>
                        <a:lnTo>
                          <a:pt x="1258" y="220"/>
                        </a:lnTo>
                        <a:cubicBezTo>
                          <a:pt x="1280" y="231"/>
                          <a:pt x="1302" y="241"/>
                          <a:pt x="1313" y="252"/>
                        </a:cubicBezTo>
                        <a:cubicBezTo>
                          <a:pt x="1335" y="263"/>
                          <a:pt x="1335" y="263"/>
                          <a:pt x="1346" y="274"/>
                        </a:cubicBezTo>
                        <a:lnTo>
                          <a:pt x="1357" y="285"/>
                        </a:lnTo>
                        <a:cubicBezTo>
                          <a:pt x="1389" y="285"/>
                          <a:pt x="1411" y="274"/>
                          <a:pt x="1444" y="263"/>
                        </a:cubicBezTo>
                        <a:cubicBezTo>
                          <a:pt x="1477" y="252"/>
                          <a:pt x="1499" y="231"/>
                          <a:pt x="1521" y="209"/>
                        </a:cubicBezTo>
                        <a:cubicBezTo>
                          <a:pt x="1532" y="241"/>
                          <a:pt x="1553" y="274"/>
                          <a:pt x="1586" y="285"/>
                        </a:cubicBezTo>
                        <a:cubicBezTo>
                          <a:pt x="1619" y="307"/>
                          <a:pt x="1652" y="329"/>
                          <a:pt x="1685" y="351"/>
                        </a:cubicBezTo>
                        <a:cubicBezTo>
                          <a:pt x="1717" y="362"/>
                          <a:pt x="1761" y="384"/>
                          <a:pt x="1794" y="406"/>
                        </a:cubicBezTo>
                        <a:cubicBezTo>
                          <a:pt x="1849" y="438"/>
                          <a:pt x="1903" y="482"/>
                          <a:pt x="1958" y="515"/>
                        </a:cubicBezTo>
                        <a:cubicBezTo>
                          <a:pt x="2111" y="635"/>
                          <a:pt x="2242" y="777"/>
                          <a:pt x="2352" y="931"/>
                        </a:cubicBezTo>
                        <a:cubicBezTo>
                          <a:pt x="2385" y="985"/>
                          <a:pt x="2417" y="1040"/>
                          <a:pt x="2450" y="1095"/>
                        </a:cubicBezTo>
                        <a:lnTo>
                          <a:pt x="2450" y="1106"/>
                        </a:lnTo>
                        <a:cubicBezTo>
                          <a:pt x="2483" y="1182"/>
                          <a:pt x="2516" y="1270"/>
                          <a:pt x="2549" y="1346"/>
                        </a:cubicBezTo>
                        <a:cubicBezTo>
                          <a:pt x="2560" y="1401"/>
                          <a:pt x="2582" y="1456"/>
                          <a:pt x="2582" y="1521"/>
                        </a:cubicBezTo>
                        <a:cubicBezTo>
                          <a:pt x="2582" y="1532"/>
                          <a:pt x="2603" y="1641"/>
                          <a:pt x="2614" y="1652"/>
                        </a:cubicBezTo>
                        <a:cubicBezTo>
                          <a:pt x="2614" y="1718"/>
                          <a:pt x="2614" y="1773"/>
                          <a:pt x="2614" y="1838"/>
                        </a:cubicBezTo>
                        <a:cubicBezTo>
                          <a:pt x="2603" y="1882"/>
                          <a:pt x="2592" y="1915"/>
                          <a:pt x="2582" y="1959"/>
                        </a:cubicBezTo>
                        <a:cubicBezTo>
                          <a:pt x="2560" y="2046"/>
                          <a:pt x="2516" y="2145"/>
                          <a:pt x="2472" y="2232"/>
                        </a:cubicBezTo>
                        <a:cubicBezTo>
                          <a:pt x="2461" y="2254"/>
                          <a:pt x="2450" y="2276"/>
                          <a:pt x="2428" y="2309"/>
                        </a:cubicBezTo>
                        <a:lnTo>
                          <a:pt x="2417" y="2309"/>
                        </a:lnTo>
                        <a:cubicBezTo>
                          <a:pt x="2407" y="2331"/>
                          <a:pt x="2396" y="2341"/>
                          <a:pt x="2385" y="2363"/>
                        </a:cubicBezTo>
                        <a:cubicBezTo>
                          <a:pt x="2210" y="2560"/>
                          <a:pt x="1991" y="2691"/>
                          <a:pt x="1739" y="2746"/>
                        </a:cubicBezTo>
                        <a:lnTo>
                          <a:pt x="1696" y="2757"/>
                        </a:lnTo>
                        <a:lnTo>
                          <a:pt x="1696" y="2768"/>
                        </a:lnTo>
                        <a:lnTo>
                          <a:pt x="1663" y="2801"/>
                        </a:lnTo>
                        <a:cubicBezTo>
                          <a:pt x="1619" y="2790"/>
                          <a:pt x="1575" y="2779"/>
                          <a:pt x="1542" y="2757"/>
                        </a:cubicBezTo>
                        <a:lnTo>
                          <a:pt x="1455" y="2724"/>
                        </a:lnTo>
                        <a:lnTo>
                          <a:pt x="1422" y="2702"/>
                        </a:lnTo>
                        <a:cubicBezTo>
                          <a:pt x="1400" y="2702"/>
                          <a:pt x="1389" y="2702"/>
                          <a:pt x="1367" y="2691"/>
                        </a:cubicBezTo>
                        <a:cubicBezTo>
                          <a:pt x="1357" y="2681"/>
                          <a:pt x="1357" y="2681"/>
                          <a:pt x="1346" y="2681"/>
                        </a:cubicBezTo>
                        <a:lnTo>
                          <a:pt x="1280" y="2648"/>
                        </a:lnTo>
                        <a:lnTo>
                          <a:pt x="1236" y="2604"/>
                        </a:lnTo>
                        <a:lnTo>
                          <a:pt x="1214" y="2593"/>
                        </a:lnTo>
                        <a:cubicBezTo>
                          <a:pt x="1160" y="2571"/>
                          <a:pt x="1105" y="2549"/>
                          <a:pt x="1050" y="2527"/>
                        </a:cubicBezTo>
                        <a:cubicBezTo>
                          <a:pt x="974" y="2506"/>
                          <a:pt x="919" y="2462"/>
                          <a:pt x="864" y="2407"/>
                        </a:cubicBezTo>
                        <a:cubicBezTo>
                          <a:pt x="832" y="2374"/>
                          <a:pt x="766" y="2320"/>
                          <a:pt x="744" y="2287"/>
                        </a:cubicBezTo>
                        <a:cubicBezTo>
                          <a:pt x="678" y="2221"/>
                          <a:pt x="646" y="2199"/>
                          <a:pt x="591" y="2134"/>
                        </a:cubicBezTo>
                        <a:cubicBezTo>
                          <a:pt x="471" y="2002"/>
                          <a:pt x="372" y="1838"/>
                          <a:pt x="307" y="1663"/>
                        </a:cubicBezTo>
                        <a:cubicBezTo>
                          <a:pt x="296" y="1620"/>
                          <a:pt x="285" y="1576"/>
                          <a:pt x="274" y="1532"/>
                        </a:cubicBezTo>
                        <a:cubicBezTo>
                          <a:pt x="263" y="1456"/>
                          <a:pt x="263" y="1390"/>
                          <a:pt x="252" y="1313"/>
                        </a:cubicBezTo>
                        <a:cubicBezTo>
                          <a:pt x="230" y="1248"/>
                          <a:pt x="230" y="1182"/>
                          <a:pt x="252" y="1116"/>
                        </a:cubicBezTo>
                        <a:cubicBezTo>
                          <a:pt x="263" y="996"/>
                          <a:pt x="307" y="887"/>
                          <a:pt x="361" y="777"/>
                        </a:cubicBezTo>
                        <a:cubicBezTo>
                          <a:pt x="449" y="613"/>
                          <a:pt x="580" y="482"/>
                          <a:pt x="744" y="384"/>
                        </a:cubicBezTo>
                        <a:cubicBezTo>
                          <a:pt x="788" y="351"/>
                          <a:pt x="853" y="329"/>
                          <a:pt x="886" y="307"/>
                        </a:cubicBezTo>
                        <a:cubicBezTo>
                          <a:pt x="927" y="282"/>
                          <a:pt x="972" y="273"/>
                          <a:pt x="1026" y="273"/>
                        </a:cubicBezTo>
                        <a:cubicBezTo>
                          <a:pt x="1087" y="273"/>
                          <a:pt x="1159" y="284"/>
                          <a:pt x="1247" y="296"/>
                        </a:cubicBezTo>
                        <a:lnTo>
                          <a:pt x="1236" y="285"/>
                        </a:lnTo>
                        <a:cubicBezTo>
                          <a:pt x="1225" y="274"/>
                          <a:pt x="1214" y="274"/>
                          <a:pt x="1203" y="263"/>
                        </a:cubicBezTo>
                        <a:cubicBezTo>
                          <a:pt x="1160" y="252"/>
                          <a:pt x="1127" y="241"/>
                          <a:pt x="1083" y="231"/>
                        </a:cubicBezTo>
                        <a:cubicBezTo>
                          <a:pt x="1067" y="225"/>
                          <a:pt x="1050" y="222"/>
                          <a:pt x="1035" y="222"/>
                        </a:cubicBezTo>
                        <a:cubicBezTo>
                          <a:pt x="1020" y="222"/>
                          <a:pt x="1007" y="225"/>
                          <a:pt x="996" y="231"/>
                        </a:cubicBezTo>
                        <a:lnTo>
                          <a:pt x="963" y="231"/>
                        </a:lnTo>
                        <a:cubicBezTo>
                          <a:pt x="963" y="220"/>
                          <a:pt x="952" y="209"/>
                          <a:pt x="941" y="198"/>
                        </a:cubicBezTo>
                        <a:cubicBezTo>
                          <a:pt x="941" y="198"/>
                          <a:pt x="941" y="187"/>
                          <a:pt x="941" y="176"/>
                        </a:cubicBezTo>
                        <a:cubicBezTo>
                          <a:pt x="930" y="176"/>
                          <a:pt x="941" y="165"/>
                          <a:pt x="919" y="165"/>
                        </a:cubicBezTo>
                        <a:cubicBezTo>
                          <a:pt x="941" y="143"/>
                          <a:pt x="941" y="143"/>
                          <a:pt x="952" y="121"/>
                        </a:cubicBezTo>
                        <a:close/>
                        <a:moveTo>
                          <a:pt x="1553" y="1"/>
                        </a:moveTo>
                        <a:cubicBezTo>
                          <a:pt x="1532" y="12"/>
                          <a:pt x="1521" y="23"/>
                          <a:pt x="1510" y="45"/>
                        </a:cubicBezTo>
                        <a:cubicBezTo>
                          <a:pt x="1510" y="56"/>
                          <a:pt x="1499" y="77"/>
                          <a:pt x="1499" y="88"/>
                        </a:cubicBezTo>
                        <a:cubicBezTo>
                          <a:pt x="1488" y="67"/>
                          <a:pt x="1455" y="56"/>
                          <a:pt x="1433" y="45"/>
                        </a:cubicBezTo>
                        <a:cubicBezTo>
                          <a:pt x="1400" y="23"/>
                          <a:pt x="1367" y="23"/>
                          <a:pt x="1335" y="23"/>
                        </a:cubicBezTo>
                        <a:lnTo>
                          <a:pt x="1083" y="23"/>
                        </a:lnTo>
                        <a:cubicBezTo>
                          <a:pt x="1068" y="21"/>
                          <a:pt x="1052" y="21"/>
                          <a:pt x="1037" y="21"/>
                        </a:cubicBezTo>
                        <a:cubicBezTo>
                          <a:pt x="932" y="21"/>
                          <a:pt x="828" y="52"/>
                          <a:pt x="733" y="99"/>
                        </a:cubicBezTo>
                        <a:cubicBezTo>
                          <a:pt x="667" y="143"/>
                          <a:pt x="613" y="209"/>
                          <a:pt x="547" y="252"/>
                        </a:cubicBezTo>
                        <a:cubicBezTo>
                          <a:pt x="482" y="307"/>
                          <a:pt x="427" y="373"/>
                          <a:pt x="350" y="427"/>
                        </a:cubicBezTo>
                        <a:cubicBezTo>
                          <a:pt x="252" y="526"/>
                          <a:pt x="175" y="646"/>
                          <a:pt x="132" y="777"/>
                        </a:cubicBezTo>
                        <a:cubicBezTo>
                          <a:pt x="11" y="1073"/>
                          <a:pt x="0" y="1390"/>
                          <a:pt x="88" y="1696"/>
                        </a:cubicBezTo>
                        <a:cubicBezTo>
                          <a:pt x="153" y="1871"/>
                          <a:pt x="241" y="2046"/>
                          <a:pt x="361" y="2199"/>
                        </a:cubicBezTo>
                        <a:cubicBezTo>
                          <a:pt x="438" y="2298"/>
                          <a:pt x="525" y="2396"/>
                          <a:pt x="624" y="2484"/>
                        </a:cubicBezTo>
                        <a:cubicBezTo>
                          <a:pt x="667" y="2527"/>
                          <a:pt x="722" y="2571"/>
                          <a:pt x="766" y="2604"/>
                        </a:cubicBezTo>
                        <a:cubicBezTo>
                          <a:pt x="821" y="2648"/>
                          <a:pt x="875" y="2691"/>
                          <a:pt x="941" y="2713"/>
                        </a:cubicBezTo>
                        <a:cubicBezTo>
                          <a:pt x="1061" y="2768"/>
                          <a:pt x="1182" y="2801"/>
                          <a:pt x="1302" y="2834"/>
                        </a:cubicBezTo>
                        <a:cubicBezTo>
                          <a:pt x="1357" y="2856"/>
                          <a:pt x="1400" y="2877"/>
                          <a:pt x="1455" y="2899"/>
                        </a:cubicBezTo>
                        <a:cubicBezTo>
                          <a:pt x="1477" y="2910"/>
                          <a:pt x="1510" y="2932"/>
                          <a:pt x="1542" y="2954"/>
                        </a:cubicBezTo>
                        <a:cubicBezTo>
                          <a:pt x="1548" y="2965"/>
                          <a:pt x="1559" y="2968"/>
                          <a:pt x="1571" y="2968"/>
                        </a:cubicBezTo>
                        <a:cubicBezTo>
                          <a:pt x="1583" y="2968"/>
                          <a:pt x="1597" y="2965"/>
                          <a:pt x="1608" y="2965"/>
                        </a:cubicBezTo>
                        <a:lnTo>
                          <a:pt x="1674" y="2954"/>
                        </a:lnTo>
                        <a:cubicBezTo>
                          <a:pt x="1805" y="2932"/>
                          <a:pt x="1936" y="2899"/>
                          <a:pt x="2057" y="2856"/>
                        </a:cubicBezTo>
                        <a:cubicBezTo>
                          <a:pt x="2199" y="2790"/>
                          <a:pt x="2341" y="2702"/>
                          <a:pt x="2461" y="2593"/>
                        </a:cubicBezTo>
                        <a:lnTo>
                          <a:pt x="2483" y="2582"/>
                        </a:lnTo>
                        <a:cubicBezTo>
                          <a:pt x="2549" y="2516"/>
                          <a:pt x="2603" y="2451"/>
                          <a:pt x="2647" y="2374"/>
                        </a:cubicBezTo>
                        <a:cubicBezTo>
                          <a:pt x="2746" y="2221"/>
                          <a:pt x="2800" y="2057"/>
                          <a:pt x="2822" y="1882"/>
                        </a:cubicBezTo>
                        <a:cubicBezTo>
                          <a:pt x="2844" y="1696"/>
                          <a:pt x="2822" y="1499"/>
                          <a:pt x="2767" y="1313"/>
                        </a:cubicBezTo>
                        <a:cubicBezTo>
                          <a:pt x="2658" y="974"/>
                          <a:pt x="2461" y="668"/>
                          <a:pt x="2199" y="438"/>
                        </a:cubicBezTo>
                        <a:cubicBezTo>
                          <a:pt x="2078" y="285"/>
                          <a:pt x="1925" y="165"/>
                          <a:pt x="1772" y="67"/>
                        </a:cubicBezTo>
                        <a:cubicBezTo>
                          <a:pt x="1728" y="34"/>
                          <a:pt x="1674" y="23"/>
                          <a:pt x="1630" y="12"/>
                        </a:cubicBezTo>
                        <a:cubicBezTo>
                          <a:pt x="1586" y="12"/>
                          <a:pt x="1575" y="1"/>
                          <a:pt x="155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0" name="Google Shape;3930;p27"/>
                  <p:cNvSpPr/>
                  <p:nvPr/>
                </p:nvSpPr>
                <p:spPr>
                  <a:xfrm>
                    <a:off x="8517125" y="1257100"/>
                    <a:ext cx="28200" cy="35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8" h="1415" extrusionOk="0">
                        <a:moveTo>
                          <a:pt x="28" y="1"/>
                        </a:moveTo>
                        <a:cubicBezTo>
                          <a:pt x="27" y="1"/>
                          <a:pt x="25" y="2"/>
                          <a:pt x="23" y="4"/>
                        </a:cubicBezTo>
                        <a:cubicBezTo>
                          <a:pt x="1" y="15"/>
                          <a:pt x="23" y="48"/>
                          <a:pt x="34" y="81"/>
                        </a:cubicBezTo>
                        <a:cubicBezTo>
                          <a:pt x="45" y="113"/>
                          <a:pt x="56" y="146"/>
                          <a:pt x="56" y="157"/>
                        </a:cubicBezTo>
                        <a:cubicBezTo>
                          <a:pt x="67" y="168"/>
                          <a:pt x="67" y="223"/>
                          <a:pt x="78" y="245"/>
                        </a:cubicBezTo>
                        <a:cubicBezTo>
                          <a:pt x="88" y="277"/>
                          <a:pt x="99" y="332"/>
                          <a:pt x="110" y="387"/>
                        </a:cubicBezTo>
                        <a:cubicBezTo>
                          <a:pt x="110" y="431"/>
                          <a:pt x="132" y="474"/>
                          <a:pt x="132" y="518"/>
                        </a:cubicBezTo>
                        <a:cubicBezTo>
                          <a:pt x="143" y="540"/>
                          <a:pt x="143" y="551"/>
                          <a:pt x="132" y="562"/>
                        </a:cubicBezTo>
                        <a:lnTo>
                          <a:pt x="132" y="573"/>
                        </a:lnTo>
                        <a:lnTo>
                          <a:pt x="132" y="649"/>
                        </a:lnTo>
                        <a:cubicBezTo>
                          <a:pt x="143" y="660"/>
                          <a:pt x="143" y="682"/>
                          <a:pt x="143" y="693"/>
                        </a:cubicBezTo>
                        <a:cubicBezTo>
                          <a:pt x="165" y="715"/>
                          <a:pt x="176" y="737"/>
                          <a:pt x="187" y="759"/>
                        </a:cubicBezTo>
                        <a:cubicBezTo>
                          <a:pt x="198" y="781"/>
                          <a:pt x="220" y="813"/>
                          <a:pt x="231" y="846"/>
                        </a:cubicBezTo>
                        <a:cubicBezTo>
                          <a:pt x="253" y="868"/>
                          <a:pt x="274" y="901"/>
                          <a:pt x="296" y="923"/>
                        </a:cubicBezTo>
                        <a:cubicBezTo>
                          <a:pt x="296" y="923"/>
                          <a:pt x="296" y="945"/>
                          <a:pt x="307" y="945"/>
                        </a:cubicBezTo>
                        <a:cubicBezTo>
                          <a:pt x="307" y="956"/>
                          <a:pt x="318" y="956"/>
                          <a:pt x="329" y="966"/>
                        </a:cubicBezTo>
                        <a:cubicBezTo>
                          <a:pt x="329" y="977"/>
                          <a:pt x="340" y="988"/>
                          <a:pt x="351" y="999"/>
                        </a:cubicBezTo>
                        <a:cubicBezTo>
                          <a:pt x="373" y="1021"/>
                          <a:pt x="406" y="1043"/>
                          <a:pt x="417" y="1065"/>
                        </a:cubicBezTo>
                        <a:cubicBezTo>
                          <a:pt x="438" y="1087"/>
                          <a:pt x="438" y="1098"/>
                          <a:pt x="460" y="1109"/>
                        </a:cubicBezTo>
                        <a:cubicBezTo>
                          <a:pt x="471" y="1120"/>
                          <a:pt x="482" y="1131"/>
                          <a:pt x="504" y="1141"/>
                        </a:cubicBezTo>
                        <a:cubicBezTo>
                          <a:pt x="515" y="1152"/>
                          <a:pt x="537" y="1163"/>
                          <a:pt x="548" y="1163"/>
                        </a:cubicBezTo>
                        <a:cubicBezTo>
                          <a:pt x="559" y="1174"/>
                          <a:pt x="592" y="1185"/>
                          <a:pt x="613" y="1185"/>
                        </a:cubicBezTo>
                        <a:lnTo>
                          <a:pt x="646" y="1207"/>
                        </a:lnTo>
                        <a:lnTo>
                          <a:pt x="668" y="1218"/>
                        </a:lnTo>
                        <a:lnTo>
                          <a:pt x="723" y="1251"/>
                        </a:lnTo>
                        <a:lnTo>
                          <a:pt x="788" y="1284"/>
                        </a:lnTo>
                        <a:cubicBezTo>
                          <a:pt x="788" y="1295"/>
                          <a:pt x="799" y="1306"/>
                          <a:pt x="810" y="1306"/>
                        </a:cubicBezTo>
                        <a:cubicBezTo>
                          <a:pt x="821" y="1306"/>
                          <a:pt x="843" y="1316"/>
                          <a:pt x="854" y="1316"/>
                        </a:cubicBezTo>
                        <a:lnTo>
                          <a:pt x="887" y="1338"/>
                        </a:lnTo>
                        <a:lnTo>
                          <a:pt x="974" y="1371"/>
                        </a:lnTo>
                        <a:cubicBezTo>
                          <a:pt x="1018" y="1393"/>
                          <a:pt x="1051" y="1404"/>
                          <a:pt x="1095" y="1415"/>
                        </a:cubicBezTo>
                        <a:lnTo>
                          <a:pt x="1128" y="1382"/>
                        </a:lnTo>
                        <a:cubicBezTo>
                          <a:pt x="1117" y="1382"/>
                          <a:pt x="1128" y="1371"/>
                          <a:pt x="1128" y="1371"/>
                        </a:cubicBezTo>
                        <a:cubicBezTo>
                          <a:pt x="1128" y="1360"/>
                          <a:pt x="1128" y="1349"/>
                          <a:pt x="1128" y="1349"/>
                        </a:cubicBezTo>
                        <a:cubicBezTo>
                          <a:pt x="1117" y="1338"/>
                          <a:pt x="1117" y="1316"/>
                          <a:pt x="1117" y="1306"/>
                        </a:cubicBezTo>
                        <a:cubicBezTo>
                          <a:pt x="1111" y="1300"/>
                          <a:pt x="1108" y="1300"/>
                          <a:pt x="1106" y="1300"/>
                        </a:cubicBezTo>
                        <a:cubicBezTo>
                          <a:pt x="1103" y="1300"/>
                          <a:pt x="1100" y="1300"/>
                          <a:pt x="1095" y="1295"/>
                        </a:cubicBezTo>
                        <a:cubicBezTo>
                          <a:pt x="1084" y="1298"/>
                          <a:pt x="1074" y="1299"/>
                          <a:pt x="1065" y="1299"/>
                        </a:cubicBezTo>
                        <a:cubicBezTo>
                          <a:pt x="1046" y="1299"/>
                          <a:pt x="1029" y="1295"/>
                          <a:pt x="1007" y="1295"/>
                        </a:cubicBezTo>
                        <a:cubicBezTo>
                          <a:pt x="974" y="1284"/>
                          <a:pt x="942" y="1284"/>
                          <a:pt x="909" y="1273"/>
                        </a:cubicBezTo>
                        <a:cubicBezTo>
                          <a:pt x="887" y="1262"/>
                          <a:pt x="887" y="1262"/>
                          <a:pt x="876" y="1251"/>
                        </a:cubicBezTo>
                        <a:lnTo>
                          <a:pt x="832" y="1240"/>
                        </a:lnTo>
                        <a:cubicBezTo>
                          <a:pt x="810" y="1240"/>
                          <a:pt x="799" y="1229"/>
                          <a:pt x="778" y="1218"/>
                        </a:cubicBezTo>
                        <a:cubicBezTo>
                          <a:pt x="778" y="1218"/>
                          <a:pt x="767" y="1207"/>
                          <a:pt x="767" y="1196"/>
                        </a:cubicBezTo>
                        <a:lnTo>
                          <a:pt x="756" y="1196"/>
                        </a:lnTo>
                        <a:cubicBezTo>
                          <a:pt x="701" y="1174"/>
                          <a:pt x="646" y="1152"/>
                          <a:pt x="603" y="1120"/>
                        </a:cubicBezTo>
                        <a:cubicBezTo>
                          <a:pt x="570" y="1087"/>
                          <a:pt x="548" y="1054"/>
                          <a:pt x="515" y="1032"/>
                        </a:cubicBezTo>
                        <a:cubicBezTo>
                          <a:pt x="504" y="1032"/>
                          <a:pt x="493" y="1032"/>
                          <a:pt x="471" y="1021"/>
                        </a:cubicBezTo>
                        <a:lnTo>
                          <a:pt x="471" y="1010"/>
                        </a:lnTo>
                        <a:lnTo>
                          <a:pt x="460" y="1010"/>
                        </a:lnTo>
                        <a:cubicBezTo>
                          <a:pt x="417" y="977"/>
                          <a:pt x="384" y="934"/>
                          <a:pt x="340" y="890"/>
                        </a:cubicBezTo>
                        <a:cubicBezTo>
                          <a:pt x="340" y="890"/>
                          <a:pt x="340" y="879"/>
                          <a:pt x="340" y="868"/>
                        </a:cubicBezTo>
                        <a:cubicBezTo>
                          <a:pt x="329" y="857"/>
                          <a:pt x="318" y="835"/>
                          <a:pt x="307" y="824"/>
                        </a:cubicBezTo>
                        <a:cubicBezTo>
                          <a:pt x="296" y="813"/>
                          <a:pt x="263" y="791"/>
                          <a:pt x="253" y="770"/>
                        </a:cubicBezTo>
                        <a:cubicBezTo>
                          <a:pt x="231" y="726"/>
                          <a:pt x="209" y="682"/>
                          <a:pt x="198" y="638"/>
                        </a:cubicBezTo>
                        <a:cubicBezTo>
                          <a:pt x="176" y="595"/>
                          <a:pt x="176" y="551"/>
                          <a:pt x="165" y="496"/>
                        </a:cubicBezTo>
                        <a:cubicBezTo>
                          <a:pt x="154" y="463"/>
                          <a:pt x="143" y="431"/>
                          <a:pt x="143" y="387"/>
                        </a:cubicBezTo>
                        <a:cubicBezTo>
                          <a:pt x="143" y="376"/>
                          <a:pt x="132" y="365"/>
                          <a:pt x="132" y="354"/>
                        </a:cubicBezTo>
                        <a:cubicBezTo>
                          <a:pt x="132" y="343"/>
                          <a:pt x="132" y="332"/>
                          <a:pt x="132" y="321"/>
                        </a:cubicBezTo>
                        <a:cubicBezTo>
                          <a:pt x="132" y="310"/>
                          <a:pt x="121" y="299"/>
                          <a:pt x="121" y="277"/>
                        </a:cubicBezTo>
                        <a:cubicBezTo>
                          <a:pt x="110" y="266"/>
                          <a:pt x="121" y="234"/>
                          <a:pt x="110" y="201"/>
                        </a:cubicBezTo>
                        <a:cubicBezTo>
                          <a:pt x="88" y="179"/>
                          <a:pt x="88" y="179"/>
                          <a:pt x="88" y="168"/>
                        </a:cubicBezTo>
                        <a:cubicBezTo>
                          <a:pt x="78" y="113"/>
                          <a:pt x="67" y="70"/>
                          <a:pt x="56" y="26"/>
                        </a:cubicBezTo>
                        <a:cubicBezTo>
                          <a:pt x="38" y="17"/>
                          <a:pt x="35" y="1"/>
                          <a:pt x="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1" name="Google Shape;3931;p27"/>
                  <p:cNvSpPr/>
                  <p:nvPr/>
                </p:nvSpPr>
                <p:spPr>
                  <a:xfrm>
                    <a:off x="8525075" y="1225625"/>
                    <a:ext cx="34475" cy="4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9" h="1767" extrusionOk="0">
                        <a:moveTo>
                          <a:pt x="70" y="1"/>
                        </a:moveTo>
                        <a:cubicBezTo>
                          <a:pt x="57" y="1"/>
                          <a:pt x="45" y="2"/>
                          <a:pt x="33" y="5"/>
                        </a:cubicBezTo>
                        <a:cubicBezTo>
                          <a:pt x="11" y="16"/>
                          <a:pt x="11" y="27"/>
                          <a:pt x="0" y="38"/>
                        </a:cubicBezTo>
                        <a:cubicBezTo>
                          <a:pt x="11" y="38"/>
                          <a:pt x="0" y="49"/>
                          <a:pt x="11" y="60"/>
                        </a:cubicBezTo>
                        <a:cubicBezTo>
                          <a:pt x="11" y="60"/>
                          <a:pt x="11" y="71"/>
                          <a:pt x="11" y="71"/>
                        </a:cubicBezTo>
                        <a:cubicBezTo>
                          <a:pt x="22" y="82"/>
                          <a:pt x="33" y="93"/>
                          <a:pt x="44" y="115"/>
                        </a:cubicBezTo>
                        <a:lnTo>
                          <a:pt x="66" y="115"/>
                        </a:lnTo>
                        <a:cubicBezTo>
                          <a:pt x="82" y="109"/>
                          <a:pt x="99" y="106"/>
                          <a:pt x="114" y="106"/>
                        </a:cubicBezTo>
                        <a:cubicBezTo>
                          <a:pt x="129" y="106"/>
                          <a:pt x="142" y="109"/>
                          <a:pt x="153" y="115"/>
                        </a:cubicBezTo>
                        <a:cubicBezTo>
                          <a:pt x="197" y="115"/>
                          <a:pt x="230" y="125"/>
                          <a:pt x="274" y="136"/>
                        </a:cubicBezTo>
                        <a:cubicBezTo>
                          <a:pt x="285" y="147"/>
                          <a:pt x="295" y="158"/>
                          <a:pt x="306" y="158"/>
                        </a:cubicBezTo>
                        <a:lnTo>
                          <a:pt x="317" y="169"/>
                        </a:lnTo>
                        <a:lnTo>
                          <a:pt x="350" y="180"/>
                        </a:lnTo>
                        <a:cubicBezTo>
                          <a:pt x="383" y="191"/>
                          <a:pt x="416" y="213"/>
                          <a:pt x="438" y="235"/>
                        </a:cubicBezTo>
                        <a:cubicBezTo>
                          <a:pt x="438" y="246"/>
                          <a:pt x="449" y="246"/>
                          <a:pt x="449" y="257"/>
                        </a:cubicBezTo>
                        <a:lnTo>
                          <a:pt x="460" y="257"/>
                        </a:lnTo>
                        <a:lnTo>
                          <a:pt x="460" y="268"/>
                        </a:lnTo>
                        <a:cubicBezTo>
                          <a:pt x="514" y="311"/>
                          <a:pt x="558" y="366"/>
                          <a:pt x="591" y="421"/>
                        </a:cubicBezTo>
                        <a:cubicBezTo>
                          <a:pt x="602" y="465"/>
                          <a:pt x="602" y="508"/>
                          <a:pt x="624" y="563"/>
                        </a:cubicBezTo>
                        <a:cubicBezTo>
                          <a:pt x="635" y="574"/>
                          <a:pt x="645" y="585"/>
                          <a:pt x="656" y="607"/>
                        </a:cubicBezTo>
                        <a:lnTo>
                          <a:pt x="656" y="618"/>
                        </a:lnTo>
                        <a:lnTo>
                          <a:pt x="656" y="629"/>
                        </a:lnTo>
                        <a:cubicBezTo>
                          <a:pt x="678" y="650"/>
                          <a:pt x="678" y="705"/>
                          <a:pt x="700" y="738"/>
                        </a:cubicBezTo>
                        <a:cubicBezTo>
                          <a:pt x="722" y="782"/>
                          <a:pt x="733" y="793"/>
                          <a:pt x="744" y="825"/>
                        </a:cubicBezTo>
                        <a:cubicBezTo>
                          <a:pt x="766" y="847"/>
                          <a:pt x="744" y="836"/>
                          <a:pt x="755" y="847"/>
                        </a:cubicBezTo>
                        <a:cubicBezTo>
                          <a:pt x="777" y="869"/>
                          <a:pt x="788" y="891"/>
                          <a:pt x="810" y="913"/>
                        </a:cubicBezTo>
                        <a:cubicBezTo>
                          <a:pt x="831" y="924"/>
                          <a:pt x="853" y="946"/>
                          <a:pt x="875" y="957"/>
                        </a:cubicBezTo>
                        <a:cubicBezTo>
                          <a:pt x="930" y="1000"/>
                          <a:pt x="974" y="1033"/>
                          <a:pt x="1017" y="1077"/>
                        </a:cubicBezTo>
                        <a:cubicBezTo>
                          <a:pt x="1050" y="1110"/>
                          <a:pt x="1083" y="1154"/>
                          <a:pt x="1116" y="1197"/>
                        </a:cubicBezTo>
                        <a:cubicBezTo>
                          <a:pt x="1149" y="1230"/>
                          <a:pt x="1170" y="1274"/>
                          <a:pt x="1192" y="1307"/>
                        </a:cubicBezTo>
                        <a:cubicBezTo>
                          <a:pt x="1192" y="1329"/>
                          <a:pt x="1203" y="1340"/>
                          <a:pt x="1214" y="1350"/>
                        </a:cubicBezTo>
                        <a:cubicBezTo>
                          <a:pt x="1214" y="1361"/>
                          <a:pt x="1225" y="1372"/>
                          <a:pt x="1225" y="1383"/>
                        </a:cubicBezTo>
                        <a:cubicBezTo>
                          <a:pt x="1236" y="1394"/>
                          <a:pt x="1247" y="1416"/>
                          <a:pt x="1258" y="1427"/>
                        </a:cubicBezTo>
                        <a:cubicBezTo>
                          <a:pt x="1269" y="1449"/>
                          <a:pt x="1280" y="1482"/>
                          <a:pt x="1291" y="1515"/>
                        </a:cubicBezTo>
                        <a:cubicBezTo>
                          <a:pt x="1291" y="1525"/>
                          <a:pt x="1302" y="1547"/>
                          <a:pt x="1313" y="1558"/>
                        </a:cubicBezTo>
                        <a:cubicBezTo>
                          <a:pt x="1324" y="1613"/>
                          <a:pt x="1335" y="1668"/>
                          <a:pt x="1335" y="1722"/>
                        </a:cubicBezTo>
                        <a:cubicBezTo>
                          <a:pt x="1345" y="1733"/>
                          <a:pt x="1345" y="1766"/>
                          <a:pt x="1367" y="1766"/>
                        </a:cubicBezTo>
                        <a:cubicBezTo>
                          <a:pt x="1378" y="1755"/>
                          <a:pt x="1367" y="1700"/>
                          <a:pt x="1367" y="1668"/>
                        </a:cubicBezTo>
                        <a:cubicBezTo>
                          <a:pt x="1356" y="1635"/>
                          <a:pt x="1345" y="1602"/>
                          <a:pt x="1335" y="1569"/>
                        </a:cubicBezTo>
                        <a:cubicBezTo>
                          <a:pt x="1335" y="1525"/>
                          <a:pt x="1324" y="1493"/>
                          <a:pt x="1313" y="1460"/>
                        </a:cubicBezTo>
                        <a:cubicBezTo>
                          <a:pt x="1280" y="1405"/>
                          <a:pt x="1258" y="1361"/>
                          <a:pt x="1236" y="1307"/>
                        </a:cubicBezTo>
                        <a:cubicBezTo>
                          <a:pt x="1203" y="1263"/>
                          <a:pt x="1170" y="1208"/>
                          <a:pt x="1138" y="1165"/>
                        </a:cubicBezTo>
                        <a:cubicBezTo>
                          <a:pt x="1127" y="1143"/>
                          <a:pt x="1116" y="1132"/>
                          <a:pt x="1105" y="1121"/>
                        </a:cubicBezTo>
                        <a:cubicBezTo>
                          <a:pt x="1105" y="1121"/>
                          <a:pt x="1105" y="1121"/>
                          <a:pt x="1094" y="1110"/>
                        </a:cubicBezTo>
                        <a:cubicBezTo>
                          <a:pt x="1072" y="1077"/>
                          <a:pt x="1061" y="1055"/>
                          <a:pt x="1050" y="1033"/>
                        </a:cubicBezTo>
                        <a:cubicBezTo>
                          <a:pt x="1039" y="1022"/>
                          <a:pt x="1028" y="1000"/>
                          <a:pt x="1017" y="1000"/>
                        </a:cubicBezTo>
                        <a:cubicBezTo>
                          <a:pt x="1006" y="990"/>
                          <a:pt x="963" y="968"/>
                          <a:pt x="941" y="946"/>
                        </a:cubicBezTo>
                        <a:cubicBezTo>
                          <a:pt x="908" y="924"/>
                          <a:pt x="886" y="902"/>
                          <a:pt x="864" y="869"/>
                        </a:cubicBezTo>
                        <a:cubicBezTo>
                          <a:pt x="831" y="836"/>
                          <a:pt x="810" y="815"/>
                          <a:pt x="788" y="782"/>
                        </a:cubicBezTo>
                        <a:cubicBezTo>
                          <a:pt x="788" y="771"/>
                          <a:pt x="788" y="760"/>
                          <a:pt x="788" y="749"/>
                        </a:cubicBezTo>
                        <a:cubicBezTo>
                          <a:pt x="777" y="749"/>
                          <a:pt x="766" y="738"/>
                          <a:pt x="766" y="727"/>
                        </a:cubicBezTo>
                        <a:cubicBezTo>
                          <a:pt x="766" y="716"/>
                          <a:pt x="755" y="705"/>
                          <a:pt x="755" y="694"/>
                        </a:cubicBezTo>
                        <a:cubicBezTo>
                          <a:pt x="733" y="650"/>
                          <a:pt x="722" y="618"/>
                          <a:pt x="711" y="585"/>
                        </a:cubicBezTo>
                        <a:cubicBezTo>
                          <a:pt x="711" y="563"/>
                          <a:pt x="711" y="541"/>
                          <a:pt x="700" y="519"/>
                        </a:cubicBezTo>
                        <a:cubicBezTo>
                          <a:pt x="689" y="497"/>
                          <a:pt x="689" y="475"/>
                          <a:pt x="678" y="454"/>
                        </a:cubicBezTo>
                        <a:cubicBezTo>
                          <a:pt x="667" y="432"/>
                          <a:pt x="656" y="421"/>
                          <a:pt x="645" y="399"/>
                        </a:cubicBezTo>
                        <a:cubicBezTo>
                          <a:pt x="624" y="377"/>
                          <a:pt x="613" y="355"/>
                          <a:pt x="591" y="333"/>
                        </a:cubicBezTo>
                        <a:lnTo>
                          <a:pt x="536" y="268"/>
                        </a:lnTo>
                        <a:cubicBezTo>
                          <a:pt x="525" y="246"/>
                          <a:pt x="503" y="224"/>
                          <a:pt x="481" y="213"/>
                        </a:cubicBezTo>
                        <a:cubicBezTo>
                          <a:pt x="470" y="191"/>
                          <a:pt x="449" y="180"/>
                          <a:pt x="438" y="169"/>
                        </a:cubicBezTo>
                        <a:lnTo>
                          <a:pt x="416" y="147"/>
                        </a:lnTo>
                        <a:cubicBezTo>
                          <a:pt x="405" y="147"/>
                          <a:pt x="394" y="136"/>
                          <a:pt x="394" y="125"/>
                        </a:cubicBezTo>
                        <a:cubicBezTo>
                          <a:pt x="383" y="125"/>
                          <a:pt x="350" y="115"/>
                          <a:pt x="339" y="104"/>
                        </a:cubicBezTo>
                        <a:lnTo>
                          <a:pt x="295" y="71"/>
                        </a:lnTo>
                        <a:cubicBezTo>
                          <a:pt x="263" y="60"/>
                          <a:pt x="219" y="38"/>
                          <a:pt x="175" y="27"/>
                        </a:cubicBezTo>
                        <a:cubicBezTo>
                          <a:pt x="143" y="11"/>
                          <a:pt x="105" y="1"/>
                          <a:pt x="7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932" name="Google Shape;3932;p27"/>
                <p:cNvGrpSpPr/>
                <p:nvPr/>
              </p:nvGrpSpPr>
              <p:grpSpPr>
                <a:xfrm rot="10800000" flipH="1">
                  <a:off x="10639400" y="4849000"/>
                  <a:ext cx="157250" cy="160550"/>
                  <a:chOff x="7568050" y="747400"/>
                  <a:chExt cx="157250" cy="160550"/>
                </a:xfrm>
              </p:grpSpPr>
              <p:sp>
                <p:nvSpPr>
                  <p:cNvPr id="3933" name="Google Shape;3933;p27"/>
                  <p:cNvSpPr/>
                  <p:nvPr/>
                </p:nvSpPr>
                <p:spPr>
                  <a:xfrm>
                    <a:off x="7574050" y="844575"/>
                    <a:ext cx="850" cy="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23" extrusionOk="0">
                        <a:moveTo>
                          <a:pt x="1" y="1"/>
                        </a:moveTo>
                        <a:cubicBezTo>
                          <a:pt x="1" y="12"/>
                          <a:pt x="1" y="12"/>
                          <a:pt x="1" y="22"/>
                        </a:cubicBezTo>
                        <a:cubicBezTo>
                          <a:pt x="1" y="22"/>
                          <a:pt x="1" y="12"/>
                          <a:pt x="12" y="12"/>
                        </a:cubicBezTo>
                        <a:cubicBezTo>
                          <a:pt x="23" y="12"/>
                          <a:pt x="23" y="12"/>
                          <a:pt x="3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4" name="Google Shape;3934;p27"/>
                  <p:cNvSpPr/>
                  <p:nvPr/>
                </p:nvSpPr>
                <p:spPr>
                  <a:xfrm>
                    <a:off x="7568050" y="747400"/>
                    <a:ext cx="157250" cy="160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90" h="6422" extrusionOk="0">
                        <a:moveTo>
                          <a:pt x="3511" y="475"/>
                        </a:moveTo>
                        <a:cubicBezTo>
                          <a:pt x="3588" y="475"/>
                          <a:pt x="3708" y="486"/>
                          <a:pt x="3828" y="497"/>
                        </a:cubicBezTo>
                        <a:cubicBezTo>
                          <a:pt x="3938" y="519"/>
                          <a:pt x="4058" y="541"/>
                          <a:pt x="4146" y="541"/>
                        </a:cubicBezTo>
                        <a:cubicBezTo>
                          <a:pt x="4200" y="563"/>
                          <a:pt x="4266" y="574"/>
                          <a:pt x="4321" y="595"/>
                        </a:cubicBezTo>
                        <a:lnTo>
                          <a:pt x="4353" y="606"/>
                        </a:lnTo>
                        <a:cubicBezTo>
                          <a:pt x="4386" y="628"/>
                          <a:pt x="4430" y="639"/>
                          <a:pt x="4485" y="661"/>
                        </a:cubicBezTo>
                        <a:cubicBezTo>
                          <a:pt x="4988" y="902"/>
                          <a:pt x="5403" y="1295"/>
                          <a:pt x="5666" y="1799"/>
                        </a:cubicBezTo>
                        <a:lnTo>
                          <a:pt x="5721" y="1886"/>
                        </a:lnTo>
                        <a:cubicBezTo>
                          <a:pt x="5732" y="1886"/>
                          <a:pt x="5742" y="1886"/>
                          <a:pt x="5742" y="1864"/>
                        </a:cubicBezTo>
                        <a:lnTo>
                          <a:pt x="5830" y="1919"/>
                        </a:lnTo>
                        <a:cubicBezTo>
                          <a:pt x="5841" y="2006"/>
                          <a:pt x="5830" y="2105"/>
                          <a:pt x="5808" y="2192"/>
                        </a:cubicBezTo>
                        <a:cubicBezTo>
                          <a:pt x="5808" y="2269"/>
                          <a:pt x="5808" y="2345"/>
                          <a:pt x="5797" y="2411"/>
                        </a:cubicBezTo>
                        <a:cubicBezTo>
                          <a:pt x="5797" y="2444"/>
                          <a:pt x="5786" y="2466"/>
                          <a:pt x="5786" y="2488"/>
                        </a:cubicBezTo>
                        <a:cubicBezTo>
                          <a:pt x="5775" y="2520"/>
                          <a:pt x="5786" y="2564"/>
                          <a:pt x="5786" y="2597"/>
                        </a:cubicBezTo>
                        <a:cubicBezTo>
                          <a:pt x="5786" y="2630"/>
                          <a:pt x="5764" y="2641"/>
                          <a:pt x="5764" y="2663"/>
                        </a:cubicBezTo>
                        <a:cubicBezTo>
                          <a:pt x="5753" y="2706"/>
                          <a:pt x="5753" y="2761"/>
                          <a:pt x="5742" y="2816"/>
                        </a:cubicBezTo>
                        <a:cubicBezTo>
                          <a:pt x="5732" y="2870"/>
                          <a:pt x="5721" y="2914"/>
                          <a:pt x="5710" y="2947"/>
                        </a:cubicBezTo>
                        <a:lnTo>
                          <a:pt x="5688" y="3002"/>
                        </a:lnTo>
                        <a:cubicBezTo>
                          <a:pt x="5688" y="3133"/>
                          <a:pt x="5677" y="3264"/>
                          <a:pt x="5666" y="3395"/>
                        </a:cubicBezTo>
                        <a:cubicBezTo>
                          <a:pt x="5655" y="3483"/>
                          <a:pt x="5644" y="3549"/>
                          <a:pt x="5622" y="3614"/>
                        </a:cubicBezTo>
                        <a:cubicBezTo>
                          <a:pt x="5611" y="3647"/>
                          <a:pt x="5600" y="3680"/>
                          <a:pt x="5589" y="3713"/>
                        </a:cubicBezTo>
                        <a:cubicBezTo>
                          <a:pt x="5567" y="3756"/>
                          <a:pt x="5546" y="3800"/>
                          <a:pt x="5524" y="3855"/>
                        </a:cubicBezTo>
                        <a:cubicBezTo>
                          <a:pt x="5480" y="3942"/>
                          <a:pt x="5382" y="4106"/>
                          <a:pt x="5327" y="4194"/>
                        </a:cubicBezTo>
                        <a:cubicBezTo>
                          <a:pt x="5250" y="4358"/>
                          <a:pt x="5207" y="4434"/>
                          <a:pt x="5108" y="4588"/>
                        </a:cubicBezTo>
                        <a:cubicBezTo>
                          <a:pt x="4889" y="4927"/>
                          <a:pt x="4616" y="5222"/>
                          <a:pt x="4288" y="5463"/>
                        </a:cubicBezTo>
                        <a:cubicBezTo>
                          <a:pt x="4200" y="5517"/>
                          <a:pt x="4113" y="5572"/>
                          <a:pt x="4014" y="5616"/>
                        </a:cubicBezTo>
                        <a:cubicBezTo>
                          <a:pt x="3861" y="5692"/>
                          <a:pt x="3719" y="5725"/>
                          <a:pt x="3577" y="5802"/>
                        </a:cubicBezTo>
                        <a:cubicBezTo>
                          <a:pt x="3457" y="5867"/>
                          <a:pt x="3314" y="5911"/>
                          <a:pt x="3172" y="5922"/>
                        </a:cubicBezTo>
                        <a:cubicBezTo>
                          <a:pt x="3085" y="5933"/>
                          <a:pt x="2997" y="5938"/>
                          <a:pt x="2910" y="5938"/>
                        </a:cubicBezTo>
                        <a:cubicBezTo>
                          <a:pt x="2736" y="5938"/>
                          <a:pt x="2563" y="5918"/>
                          <a:pt x="2396" y="5889"/>
                        </a:cubicBezTo>
                        <a:cubicBezTo>
                          <a:pt x="1991" y="5802"/>
                          <a:pt x="1619" y="5605"/>
                          <a:pt x="1324" y="5320"/>
                        </a:cubicBezTo>
                        <a:cubicBezTo>
                          <a:pt x="1280" y="5288"/>
                          <a:pt x="1225" y="5233"/>
                          <a:pt x="1193" y="5189"/>
                        </a:cubicBezTo>
                        <a:lnTo>
                          <a:pt x="1127" y="5123"/>
                        </a:lnTo>
                        <a:lnTo>
                          <a:pt x="1072" y="5058"/>
                        </a:lnTo>
                        <a:cubicBezTo>
                          <a:pt x="985" y="4981"/>
                          <a:pt x="930" y="4872"/>
                          <a:pt x="908" y="4752"/>
                        </a:cubicBezTo>
                        <a:cubicBezTo>
                          <a:pt x="886" y="4631"/>
                          <a:pt x="864" y="4478"/>
                          <a:pt x="832" y="4314"/>
                        </a:cubicBezTo>
                        <a:lnTo>
                          <a:pt x="832" y="4347"/>
                        </a:lnTo>
                        <a:cubicBezTo>
                          <a:pt x="821" y="4369"/>
                          <a:pt x="810" y="4402"/>
                          <a:pt x="799" y="4434"/>
                        </a:cubicBezTo>
                        <a:cubicBezTo>
                          <a:pt x="799" y="4511"/>
                          <a:pt x="799" y="4599"/>
                          <a:pt x="799" y="4686"/>
                        </a:cubicBezTo>
                        <a:cubicBezTo>
                          <a:pt x="799" y="4752"/>
                          <a:pt x="821" y="4828"/>
                          <a:pt x="853" y="4883"/>
                        </a:cubicBezTo>
                        <a:lnTo>
                          <a:pt x="853" y="4948"/>
                        </a:lnTo>
                        <a:cubicBezTo>
                          <a:pt x="821" y="4959"/>
                          <a:pt x="810" y="4981"/>
                          <a:pt x="799" y="5014"/>
                        </a:cubicBezTo>
                        <a:cubicBezTo>
                          <a:pt x="777" y="5025"/>
                          <a:pt x="766" y="5036"/>
                          <a:pt x="755" y="5047"/>
                        </a:cubicBezTo>
                        <a:cubicBezTo>
                          <a:pt x="755" y="5069"/>
                          <a:pt x="722" y="5058"/>
                          <a:pt x="733" y="5091"/>
                        </a:cubicBezTo>
                        <a:cubicBezTo>
                          <a:pt x="689" y="5069"/>
                          <a:pt x="668" y="5058"/>
                          <a:pt x="635" y="5047"/>
                        </a:cubicBezTo>
                        <a:cubicBezTo>
                          <a:pt x="602" y="4938"/>
                          <a:pt x="591" y="4817"/>
                          <a:pt x="602" y="4708"/>
                        </a:cubicBezTo>
                        <a:cubicBezTo>
                          <a:pt x="613" y="4609"/>
                          <a:pt x="613" y="4522"/>
                          <a:pt x="635" y="4434"/>
                        </a:cubicBezTo>
                        <a:lnTo>
                          <a:pt x="657" y="4347"/>
                        </a:lnTo>
                        <a:cubicBezTo>
                          <a:pt x="668" y="4303"/>
                          <a:pt x="668" y="4259"/>
                          <a:pt x="689" y="4216"/>
                        </a:cubicBezTo>
                        <a:cubicBezTo>
                          <a:pt x="689" y="4194"/>
                          <a:pt x="711" y="4172"/>
                          <a:pt x="722" y="4139"/>
                        </a:cubicBezTo>
                        <a:lnTo>
                          <a:pt x="744" y="4095"/>
                        </a:lnTo>
                        <a:cubicBezTo>
                          <a:pt x="711" y="4041"/>
                          <a:pt x="678" y="3986"/>
                          <a:pt x="635" y="3942"/>
                        </a:cubicBezTo>
                        <a:cubicBezTo>
                          <a:pt x="591" y="3888"/>
                          <a:pt x="536" y="3833"/>
                          <a:pt x="471" y="3800"/>
                        </a:cubicBezTo>
                        <a:cubicBezTo>
                          <a:pt x="536" y="3767"/>
                          <a:pt x="591" y="3691"/>
                          <a:pt x="602" y="3614"/>
                        </a:cubicBezTo>
                        <a:cubicBezTo>
                          <a:pt x="624" y="3516"/>
                          <a:pt x="646" y="3472"/>
                          <a:pt x="678" y="3384"/>
                        </a:cubicBezTo>
                        <a:cubicBezTo>
                          <a:pt x="700" y="3297"/>
                          <a:pt x="711" y="3188"/>
                          <a:pt x="733" y="3122"/>
                        </a:cubicBezTo>
                        <a:cubicBezTo>
                          <a:pt x="766" y="2980"/>
                          <a:pt x="821" y="2838"/>
                          <a:pt x="875" y="2695"/>
                        </a:cubicBezTo>
                        <a:cubicBezTo>
                          <a:pt x="1028" y="2302"/>
                          <a:pt x="1247" y="1941"/>
                          <a:pt x="1521" y="1624"/>
                        </a:cubicBezTo>
                        <a:cubicBezTo>
                          <a:pt x="1608" y="1514"/>
                          <a:pt x="1696" y="1416"/>
                          <a:pt x="1805" y="1328"/>
                        </a:cubicBezTo>
                        <a:lnTo>
                          <a:pt x="1827" y="1306"/>
                        </a:lnTo>
                        <a:lnTo>
                          <a:pt x="1827" y="1295"/>
                        </a:lnTo>
                        <a:cubicBezTo>
                          <a:pt x="1958" y="1175"/>
                          <a:pt x="2111" y="1055"/>
                          <a:pt x="2264" y="945"/>
                        </a:cubicBezTo>
                        <a:lnTo>
                          <a:pt x="2450" y="836"/>
                        </a:lnTo>
                        <a:cubicBezTo>
                          <a:pt x="2494" y="803"/>
                          <a:pt x="2538" y="781"/>
                          <a:pt x="2592" y="760"/>
                        </a:cubicBezTo>
                        <a:cubicBezTo>
                          <a:pt x="2625" y="738"/>
                          <a:pt x="2833" y="639"/>
                          <a:pt x="2866" y="617"/>
                        </a:cubicBezTo>
                        <a:cubicBezTo>
                          <a:pt x="2986" y="574"/>
                          <a:pt x="3117" y="530"/>
                          <a:pt x="3249" y="497"/>
                        </a:cubicBezTo>
                        <a:cubicBezTo>
                          <a:pt x="3336" y="486"/>
                          <a:pt x="3424" y="475"/>
                          <a:pt x="3511" y="475"/>
                        </a:cubicBezTo>
                        <a:close/>
                        <a:moveTo>
                          <a:pt x="3596" y="1"/>
                        </a:moveTo>
                        <a:cubicBezTo>
                          <a:pt x="3476" y="1"/>
                          <a:pt x="3356" y="9"/>
                          <a:pt x="3238" y="27"/>
                        </a:cubicBezTo>
                        <a:cubicBezTo>
                          <a:pt x="2811" y="92"/>
                          <a:pt x="2407" y="256"/>
                          <a:pt x="2057" y="497"/>
                        </a:cubicBezTo>
                        <a:cubicBezTo>
                          <a:pt x="1411" y="924"/>
                          <a:pt x="897" y="1514"/>
                          <a:pt x="558" y="2203"/>
                        </a:cubicBezTo>
                        <a:cubicBezTo>
                          <a:pt x="328" y="2564"/>
                          <a:pt x="164" y="2958"/>
                          <a:pt x="44" y="3363"/>
                        </a:cubicBezTo>
                        <a:cubicBezTo>
                          <a:pt x="11" y="3461"/>
                          <a:pt x="0" y="3570"/>
                          <a:pt x="22" y="3669"/>
                        </a:cubicBezTo>
                        <a:cubicBezTo>
                          <a:pt x="33" y="3767"/>
                          <a:pt x="22" y="3800"/>
                          <a:pt x="44" y="3833"/>
                        </a:cubicBezTo>
                        <a:cubicBezTo>
                          <a:pt x="63" y="3871"/>
                          <a:pt x="107" y="3901"/>
                          <a:pt x="147" y="3901"/>
                        </a:cubicBezTo>
                        <a:cubicBezTo>
                          <a:pt x="153" y="3901"/>
                          <a:pt x="159" y="3900"/>
                          <a:pt x="164" y="3899"/>
                        </a:cubicBezTo>
                        <a:cubicBezTo>
                          <a:pt x="181" y="3904"/>
                          <a:pt x="194" y="3907"/>
                          <a:pt x="208" y="3907"/>
                        </a:cubicBezTo>
                        <a:cubicBezTo>
                          <a:pt x="222" y="3907"/>
                          <a:pt x="235" y="3904"/>
                          <a:pt x="252" y="3899"/>
                        </a:cubicBezTo>
                        <a:lnTo>
                          <a:pt x="274" y="3899"/>
                        </a:lnTo>
                        <a:cubicBezTo>
                          <a:pt x="274" y="3899"/>
                          <a:pt x="263" y="3909"/>
                          <a:pt x="263" y="3920"/>
                        </a:cubicBezTo>
                        <a:cubicBezTo>
                          <a:pt x="252" y="3920"/>
                          <a:pt x="263" y="3920"/>
                          <a:pt x="252" y="3931"/>
                        </a:cubicBezTo>
                        <a:cubicBezTo>
                          <a:pt x="219" y="3986"/>
                          <a:pt x="197" y="4041"/>
                          <a:pt x="197" y="4106"/>
                        </a:cubicBezTo>
                        <a:cubicBezTo>
                          <a:pt x="186" y="4172"/>
                          <a:pt x="186" y="4249"/>
                          <a:pt x="208" y="4314"/>
                        </a:cubicBezTo>
                        <a:cubicBezTo>
                          <a:pt x="274" y="4489"/>
                          <a:pt x="328" y="4675"/>
                          <a:pt x="372" y="4861"/>
                        </a:cubicBezTo>
                        <a:cubicBezTo>
                          <a:pt x="405" y="4981"/>
                          <a:pt x="449" y="5102"/>
                          <a:pt x="514" y="5211"/>
                        </a:cubicBezTo>
                        <a:cubicBezTo>
                          <a:pt x="536" y="5277"/>
                          <a:pt x="580" y="5331"/>
                          <a:pt x="613" y="5386"/>
                        </a:cubicBezTo>
                        <a:cubicBezTo>
                          <a:pt x="657" y="5441"/>
                          <a:pt x="700" y="5484"/>
                          <a:pt x="755" y="5528"/>
                        </a:cubicBezTo>
                        <a:cubicBezTo>
                          <a:pt x="886" y="5648"/>
                          <a:pt x="1050" y="5725"/>
                          <a:pt x="1193" y="5834"/>
                        </a:cubicBezTo>
                        <a:cubicBezTo>
                          <a:pt x="1346" y="5944"/>
                          <a:pt x="1510" y="6042"/>
                          <a:pt x="1674" y="6141"/>
                        </a:cubicBezTo>
                        <a:cubicBezTo>
                          <a:pt x="1947" y="6283"/>
                          <a:pt x="2242" y="6370"/>
                          <a:pt x="2549" y="6403"/>
                        </a:cubicBezTo>
                        <a:cubicBezTo>
                          <a:pt x="2657" y="6415"/>
                          <a:pt x="2766" y="6422"/>
                          <a:pt x="2874" y="6422"/>
                        </a:cubicBezTo>
                        <a:cubicBezTo>
                          <a:pt x="3442" y="6422"/>
                          <a:pt x="3998" y="6254"/>
                          <a:pt x="4485" y="5933"/>
                        </a:cubicBezTo>
                        <a:cubicBezTo>
                          <a:pt x="4835" y="5703"/>
                          <a:pt x="5130" y="5408"/>
                          <a:pt x="5382" y="5058"/>
                        </a:cubicBezTo>
                        <a:cubicBezTo>
                          <a:pt x="5546" y="4839"/>
                          <a:pt x="5699" y="4599"/>
                          <a:pt x="5830" y="4347"/>
                        </a:cubicBezTo>
                        <a:cubicBezTo>
                          <a:pt x="5885" y="4216"/>
                          <a:pt x="5950" y="4095"/>
                          <a:pt x="6005" y="3964"/>
                        </a:cubicBezTo>
                        <a:cubicBezTo>
                          <a:pt x="6060" y="3833"/>
                          <a:pt x="6103" y="3680"/>
                          <a:pt x="6136" y="3527"/>
                        </a:cubicBezTo>
                        <a:cubicBezTo>
                          <a:pt x="6169" y="3253"/>
                          <a:pt x="6180" y="2980"/>
                          <a:pt x="6169" y="2695"/>
                        </a:cubicBezTo>
                        <a:cubicBezTo>
                          <a:pt x="6169" y="2575"/>
                          <a:pt x="6180" y="2455"/>
                          <a:pt x="6202" y="2345"/>
                        </a:cubicBezTo>
                        <a:cubicBezTo>
                          <a:pt x="6202" y="2313"/>
                          <a:pt x="6213" y="2291"/>
                          <a:pt x="6224" y="2258"/>
                        </a:cubicBezTo>
                        <a:cubicBezTo>
                          <a:pt x="6224" y="2247"/>
                          <a:pt x="6235" y="2225"/>
                          <a:pt x="6235" y="2203"/>
                        </a:cubicBezTo>
                        <a:lnTo>
                          <a:pt x="6267" y="2127"/>
                        </a:lnTo>
                        <a:lnTo>
                          <a:pt x="6289" y="2083"/>
                        </a:lnTo>
                        <a:cubicBezTo>
                          <a:pt x="6289" y="2083"/>
                          <a:pt x="6289" y="2072"/>
                          <a:pt x="6289" y="2061"/>
                        </a:cubicBezTo>
                        <a:lnTo>
                          <a:pt x="6278" y="2050"/>
                        </a:lnTo>
                        <a:lnTo>
                          <a:pt x="6235" y="1963"/>
                        </a:lnTo>
                        <a:lnTo>
                          <a:pt x="6202" y="1875"/>
                        </a:lnTo>
                        <a:lnTo>
                          <a:pt x="6191" y="1842"/>
                        </a:lnTo>
                        <a:lnTo>
                          <a:pt x="6180" y="1820"/>
                        </a:lnTo>
                        <a:cubicBezTo>
                          <a:pt x="6060" y="1558"/>
                          <a:pt x="5907" y="1317"/>
                          <a:pt x="5742" y="1088"/>
                        </a:cubicBezTo>
                        <a:cubicBezTo>
                          <a:pt x="5513" y="814"/>
                          <a:pt x="5250" y="574"/>
                          <a:pt x="4955" y="366"/>
                        </a:cubicBezTo>
                        <a:cubicBezTo>
                          <a:pt x="4944" y="355"/>
                          <a:pt x="4922" y="344"/>
                          <a:pt x="4911" y="333"/>
                        </a:cubicBezTo>
                        <a:lnTo>
                          <a:pt x="4900" y="333"/>
                        </a:lnTo>
                        <a:cubicBezTo>
                          <a:pt x="4736" y="235"/>
                          <a:pt x="4550" y="158"/>
                          <a:pt x="4364" y="114"/>
                        </a:cubicBezTo>
                        <a:cubicBezTo>
                          <a:pt x="4111" y="40"/>
                          <a:pt x="3853" y="1"/>
                          <a:pt x="359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5" name="Google Shape;3935;p27"/>
                  <p:cNvSpPr/>
                  <p:nvPr/>
                </p:nvSpPr>
                <p:spPr>
                  <a:xfrm>
                    <a:off x="7655275" y="794275"/>
                    <a:ext cx="58800" cy="8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2" h="3210" extrusionOk="0">
                        <a:moveTo>
                          <a:pt x="2253" y="0"/>
                        </a:moveTo>
                        <a:cubicBezTo>
                          <a:pt x="2253" y="22"/>
                          <a:pt x="2243" y="22"/>
                          <a:pt x="2232" y="22"/>
                        </a:cubicBezTo>
                        <a:cubicBezTo>
                          <a:pt x="2232" y="22"/>
                          <a:pt x="2232" y="33"/>
                          <a:pt x="2232" y="33"/>
                        </a:cubicBezTo>
                        <a:cubicBezTo>
                          <a:pt x="2221" y="44"/>
                          <a:pt x="2199" y="44"/>
                          <a:pt x="2188" y="44"/>
                        </a:cubicBezTo>
                        <a:cubicBezTo>
                          <a:pt x="2166" y="66"/>
                          <a:pt x="2144" y="88"/>
                          <a:pt x="2111" y="99"/>
                        </a:cubicBezTo>
                        <a:cubicBezTo>
                          <a:pt x="2111" y="120"/>
                          <a:pt x="2111" y="131"/>
                          <a:pt x="2111" y="153"/>
                        </a:cubicBezTo>
                        <a:cubicBezTo>
                          <a:pt x="2133" y="208"/>
                          <a:pt x="2144" y="263"/>
                          <a:pt x="2144" y="328"/>
                        </a:cubicBezTo>
                        <a:cubicBezTo>
                          <a:pt x="2144" y="416"/>
                          <a:pt x="2166" y="492"/>
                          <a:pt x="2155" y="558"/>
                        </a:cubicBezTo>
                        <a:cubicBezTo>
                          <a:pt x="2155" y="580"/>
                          <a:pt x="2144" y="602"/>
                          <a:pt x="2144" y="624"/>
                        </a:cubicBezTo>
                        <a:cubicBezTo>
                          <a:pt x="2144" y="656"/>
                          <a:pt x="2144" y="689"/>
                          <a:pt x="2144" y="722"/>
                        </a:cubicBezTo>
                        <a:cubicBezTo>
                          <a:pt x="2144" y="766"/>
                          <a:pt x="2133" y="809"/>
                          <a:pt x="2122" y="853"/>
                        </a:cubicBezTo>
                        <a:cubicBezTo>
                          <a:pt x="2122" y="875"/>
                          <a:pt x="2111" y="886"/>
                          <a:pt x="2100" y="897"/>
                        </a:cubicBezTo>
                        <a:cubicBezTo>
                          <a:pt x="2100" y="908"/>
                          <a:pt x="2111" y="908"/>
                          <a:pt x="2111" y="919"/>
                        </a:cubicBezTo>
                        <a:cubicBezTo>
                          <a:pt x="2111" y="930"/>
                          <a:pt x="2100" y="930"/>
                          <a:pt x="2100" y="941"/>
                        </a:cubicBezTo>
                        <a:cubicBezTo>
                          <a:pt x="2089" y="1061"/>
                          <a:pt x="2057" y="1192"/>
                          <a:pt x="2013" y="1302"/>
                        </a:cubicBezTo>
                        <a:cubicBezTo>
                          <a:pt x="1980" y="1389"/>
                          <a:pt x="1914" y="1444"/>
                          <a:pt x="1893" y="1531"/>
                        </a:cubicBezTo>
                        <a:cubicBezTo>
                          <a:pt x="1893" y="1564"/>
                          <a:pt x="1893" y="1597"/>
                          <a:pt x="1893" y="1619"/>
                        </a:cubicBezTo>
                        <a:cubicBezTo>
                          <a:pt x="1893" y="1630"/>
                          <a:pt x="1882" y="1641"/>
                          <a:pt x="1882" y="1652"/>
                        </a:cubicBezTo>
                        <a:cubicBezTo>
                          <a:pt x="1882" y="1663"/>
                          <a:pt x="1882" y="1663"/>
                          <a:pt x="1882" y="1663"/>
                        </a:cubicBezTo>
                        <a:cubicBezTo>
                          <a:pt x="1849" y="1728"/>
                          <a:pt x="1816" y="1794"/>
                          <a:pt x="1772" y="1849"/>
                        </a:cubicBezTo>
                        <a:cubicBezTo>
                          <a:pt x="1750" y="1892"/>
                          <a:pt x="1718" y="1936"/>
                          <a:pt x="1685" y="1980"/>
                        </a:cubicBezTo>
                        <a:cubicBezTo>
                          <a:pt x="1674" y="2002"/>
                          <a:pt x="1663" y="2002"/>
                          <a:pt x="1652" y="2013"/>
                        </a:cubicBezTo>
                        <a:cubicBezTo>
                          <a:pt x="1630" y="2024"/>
                          <a:pt x="1586" y="2089"/>
                          <a:pt x="1564" y="2111"/>
                        </a:cubicBezTo>
                        <a:cubicBezTo>
                          <a:pt x="1553" y="2133"/>
                          <a:pt x="1521" y="2209"/>
                          <a:pt x="1488" y="2242"/>
                        </a:cubicBezTo>
                        <a:cubicBezTo>
                          <a:pt x="1422" y="2330"/>
                          <a:pt x="1335" y="2395"/>
                          <a:pt x="1247" y="2450"/>
                        </a:cubicBezTo>
                        <a:cubicBezTo>
                          <a:pt x="1171" y="2505"/>
                          <a:pt x="1083" y="2549"/>
                          <a:pt x="985" y="2581"/>
                        </a:cubicBezTo>
                        <a:cubicBezTo>
                          <a:pt x="919" y="2636"/>
                          <a:pt x="853" y="2669"/>
                          <a:pt x="777" y="2702"/>
                        </a:cubicBezTo>
                        <a:cubicBezTo>
                          <a:pt x="744" y="2713"/>
                          <a:pt x="733" y="2734"/>
                          <a:pt x="700" y="2745"/>
                        </a:cubicBezTo>
                        <a:cubicBezTo>
                          <a:pt x="678" y="2756"/>
                          <a:pt x="657" y="2767"/>
                          <a:pt x="624" y="2778"/>
                        </a:cubicBezTo>
                        <a:cubicBezTo>
                          <a:pt x="602" y="2789"/>
                          <a:pt x="591" y="2811"/>
                          <a:pt x="558" y="2822"/>
                        </a:cubicBezTo>
                        <a:cubicBezTo>
                          <a:pt x="536" y="2844"/>
                          <a:pt x="460" y="2877"/>
                          <a:pt x="405" y="2898"/>
                        </a:cubicBezTo>
                        <a:cubicBezTo>
                          <a:pt x="372" y="2920"/>
                          <a:pt x="350" y="2942"/>
                          <a:pt x="328" y="2964"/>
                        </a:cubicBezTo>
                        <a:cubicBezTo>
                          <a:pt x="241" y="3019"/>
                          <a:pt x="143" y="3063"/>
                          <a:pt x="55" y="3117"/>
                        </a:cubicBezTo>
                        <a:cubicBezTo>
                          <a:pt x="55" y="3150"/>
                          <a:pt x="0" y="3183"/>
                          <a:pt x="22" y="3205"/>
                        </a:cubicBezTo>
                        <a:cubicBezTo>
                          <a:pt x="27" y="3208"/>
                          <a:pt x="34" y="3210"/>
                          <a:pt x="41" y="3210"/>
                        </a:cubicBezTo>
                        <a:cubicBezTo>
                          <a:pt x="79" y="3210"/>
                          <a:pt x="140" y="3165"/>
                          <a:pt x="186" y="3128"/>
                        </a:cubicBezTo>
                        <a:cubicBezTo>
                          <a:pt x="241" y="3084"/>
                          <a:pt x="318" y="3052"/>
                          <a:pt x="328" y="3030"/>
                        </a:cubicBezTo>
                        <a:cubicBezTo>
                          <a:pt x="383" y="3030"/>
                          <a:pt x="449" y="2975"/>
                          <a:pt x="503" y="2942"/>
                        </a:cubicBezTo>
                        <a:cubicBezTo>
                          <a:pt x="602" y="2888"/>
                          <a:pt x="678" y="2844"/>
                          <a:pt x="777" y="2789"/>
                        </a:cubicBezTo>
                        <a:cubicBezTo>
                          <a:pt x="875" y="2745"/>
                          <a:pt x="985" y="2680"/>
                          <a:pt x="1050" y="2647"/>
                        </a:cubicBezTo>
                        <a:cubicBezTo>
                          <a:pt x="1083" y="2636"/>
                          <a:pt x="1116" y="2625"/>
                          <a:pt x="1149" y="2614"/>
                        </a:cubicBezTo>
                        <a:cubicBezTo>
                          <a:pt x="1160" y="2614"/>
                          <a:pt x="1160" y="2603"/>
                          <a:pt x="1171" y="2603"/>
                        </a:cubicBezTo>
                        <a:cubicBezTo>
                          <a:pt x="1225" y="2570"/>
                          <a:pt x="1280" y="2559"/>
                          <a:pt x="1313" y="2549"/>
                        </a:cubicBezTo>
                        <a:cubicBezTo>
                          <a:pt x="1346" y="2538"/>
                          <a:pt x="1378" y="2516"/>
                          <a:pt x="1400" y="2494"/>
                        </a:cubicBezTo>
                        <a:cubicBezTo>
                          <a:pt x="1444" y="2461"/>
                          <a:pt x="1477" y="2417"/>
                          <a:pt x="1510" y="2374"/>
                        </a:cubicBezTo>
                        <a:cubicBezTo>
                          <a:pt x="1553" y="2330"/>
                          <a:pt x="1608" y="2286"/>
                          <a:pt x="1663" y="2231"/>
                        </a:cubicBezTo>
                        <a:cubicBezTo>
                          <a:pt x="1718" y="2177"/>
                          <a:pt x="1761" y="2122"/>
                          <a:pt x="1805" y="2056"/>
                        </a:cubicBezTo>
                        <a:cubicBezTo>
                          <a:pt x="1816" y="2034"/>
                          <a:pt x="1838" y="2034"/>
                          <a:pt x="1849" y="2013"/>
                        </a:cubicBezTo>
                        <a:cubicBezTo>
                          <a:pt x="1860" y="2002"/>
                          <a:pt x="1860" y="1980"/>
                          <a:pt x="1871" y="1969"/>
                        </a:cubicBezTo>
                        <a:cubicBezTo>
                          <a:pt x="1882" y="1947"/>
                          <a:pt x="1903" y="1925"/>
                          <a:pt x="1914" y="1903"/>
                        </a:cubicBezTo>
                        <a:cubicBezTo>
                          <a:pt x="1958" y="1838"/>
                          <a:pt x="1991" y="1761"/>
                          <a:pt x="2024" y="1706"/>
                        </a:cubicBezTo>
                        <a:cubicBezTo>
                          <a:pt x="2057" y="1663"/>
                          <a:pt x="2078" y="1641"/>
                          <a:pt x="2100" y="1597"/>
                        </a:cubicBezTo>
                        <a:cubicBezTo>
                          <a:pt x="2111" y="1564"/>
                          <a:pt x="2122" y="1531"/>
                          <a:pt x="2133" y="1488"/>
                        </a:cubicBezTo>
                        <a:cubicBezTo>
                          <a:pt x="2144" y="1455"/>
                          <a:pt x="2155" y="1411"/>
                          <a:pt x="2166" y="1378"/>
                        </a:cubicBezTo>
                        <a:cubicBezTo>
                          <a:pt x="2166" y="1345"/>
                          <a:pt x="2166" y="1269"/>
                          <a:pt x="2177" y="1236"/>
                        </a:cubicBezTo>
                        <a:cubicBezTo>
                          <a:pt x="2188" y="1192"/>
                          <a:pt x="2188" y="1170"/>
                          <a:pt x="2199" y="1138"/>
                        </a:cubicBezTo>
                        <a:lnTo>
                          <a:pt x="2210" y="1094"/>
                        </a:lnTo>
                        <a:cubicBezTo>
                          <a:pt x="2221" y="1050"/>
                          <a:pt x="2232" y="995"/>
                          <a:pt x="2243" y="952"/>
                        </a:cubicBezTo>
                        <a:cubicBezTo>
                          <a:pt x="2253" y="908"/>
                          <a:pt x="2264" y="842"/>
                          <a:pt x="2275" y="799"/>
                        </a:cubicBezTo>
                        <a:cubicBezTo>
                          <a:pt x="2275" y="777"/>
                          <a:pt x="2286" y="755"/>
                          <a:pt x="2286" y="733"/>
                        </a:cubicBezTo>
                        <a:cubicBezTo>
                          <a:pt x="2286" y="711"/>
                          <a:pt x="2286" y="667"/>
                          <a:pt x="2286" y="634"/>
                        </a:cubicBezTo>
                        <a:cubicBezTo>
                          <a:pt x="2286" y="591"/>
                          <a:pt x="2297" y="580"/>
                          <a:pt x="2297" y="558"/>
                        </a:cubicBezTo>
                        <a:cubicBezTo>
                          <a:pt x="2308" y="481"/>
                          <a:pt x="2308" y="405"/>
                          <a:pt x="2319" y="339"/>
                        </a:cubicBezTo>
                        <a:cubicBezTo>
                          <a:pt x="2341" y="252"/>
                          <a:pt x="2352" y="164"/>
                          <a:pt x="2341" y="77"/>
                        </a:cubicBezTo>
                        <a:lnTo>
                          <a:pt x="2253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6" name="Google Shape;3936;p27"/>
                  <p:cNvSpPr/>
                  <p:nvPr/>
                </p:nvSpPr>
                <p:spPr>
                  <a:xfrm>
                    <a:off x="7582800" y="776800"/>
                    <a:ext cx="74400" cy="97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6" h="3904" extrusionOk="0">
                        <a:moveTo>
                          <a:pt x="2939" y="0"/>
                        </a:moveTo>
                        <a:cubicBezTo>
                          <a:pt x="2894" y="0"/>
                          <a:pt x="2806" y="41"/>
                          <a:pt x="2746" y="76"/>
                        </a:cubicBezTo>
                        <a:cubicBezTo>
                          <a:pt x="2681" y="108"/>
                          <a:pt x="2615" y="141"/>
                          <a:pt x="2560" y="185"/>
                        </a:cubicBezTo>
                        <a:cubicBezTo>
                          <a:pt x="2484" y="207"/>
                          <a:pt x="2407" y="251"/>
                          <a:pt x="2352" y="305"/>
                        </a:cubicBezTo>
                        <a:cubicBezTo>
                          <a:pt x="2254" y="393"/>
                          <a:pt x="2167" y="469"/>
                          <a:pt x="2079" y="557"/>
                        </a:cubicBezTo>
                        <a:cubicBezTo>
                          <a:pt x="1992" y="655"/>
                          <a:pt x="1915" y="743"/>
                          <a:pt x="1838" y="852"/>
                        </a:cubicBezTo>
                        <a:cubicBezTo>
                          <a:pt x="1817" y="874"/>
                          <a:pt x="1762" y="929"/>
                          <a:pt x="1751" y="940"/>
                        </a:cubicBezTo>
                        <a:cubicBezTo>
                          <a:pt x="1740" y="951"/>
                          <a:pt x="1751" y="962"/>
                          <a:pt x="1740" y="962"/>
                        </a:cubicBezTo>
                        <a:cubicBezTo>
                          <a:pt x="1696" y="1027"/>
                          <a:pt x="1642" y="1071"/>
                          <a:pt x="1620" y="1104"/>
                        </a:cubicBezTo>
                        <a:cubicBezTo>
                          <a:pt x="1598" y="1137"/>
                          <a:pt x="1576" y="1169"/>
                          <a:pt x="1554" y="1202"/>
                        </a:cubicBezTo>
                        <a:cubicBezTo>
                          <a:pt x="1532" y="1257"/>
                          <a:pt x="1521" y="1333"/>
                          <a:pt x="1499" y="1388"/>
                        </a:cubicBezTo>
                        <a:cubicBezTo>
                          <a:pt x="1467" y="1454"/>
                          <a:pt x="1423" y="1530"/>
                          <a:pt x="1379" y="1596"/>
                        </a:cubicBezTo>
                        <a:cubicBezTo>
                          <a:pt x="1335" y="1662"/>
                          <a:pt x="1292" y="1738"/>
                          <a:pt x="1226" y="1804"/>
                        </a:cubicBezTo>
                        <a:cubicBezTo>
                          <a:pt x="1215" y="1815"/>
                          <a:pt x="1193" y="1826"/>
                          <a:pt x="1182" y="1837"/>
                        </a:cubicBezTo>
                        <a:cubicBezTo>
                          <a:pt x="1171" y="1848"/>
                          <a:pt x="1160" y="1869"/>
                          <a:pt x="1138" y="1880"/>
                        </a:cubicBezTo>
                        <a:cubicBezTo>
                          <a:pt x="1117" y="1902"/>
                          <a:pt x="1095" y="1913"/>
                          <a:pt x="1073" y="1935"/>
                        </a:cubicBezTo>
                        <a:cubicBezTo>
                          <a:pt x="996" y="1990"/>
                          <a:pt x="920" y="2044"/>
                          <a:pt x="865" y="2077"/>
                        </a:cubicBezTo>
                        <a:cubicBezTo>
                          <a:pt x="799" y="2121"/>
                          <a:pt x="767" y="2121"/>
                          <a:pt x="723" y="2143"/>
                        </a:cubicBezTo>
                        <a:cubicBezTo>
                          <a:pt x="690" y="2176"/>
                          <a:pt x="646" y="2208"/>
                          <a:pt x="613" y="2241"/>
                        </a:cubicBezTo>
                        <a:cubicBezTo>
                          <a:pt x="581" y="2274"/>
                          <a:pt x="548" y="2307"/>
                          <a:pt x="515" y="2340"/>
                        </a:cubicBezTo>
                        <a:cubicBezTo>
                          <a:pt x="482" y="2383"/>
                          <a:pt x="449" y="2438"/>
                          <a:pt x="417" y="2493"/>
                        </a:cubicBezTo>
                        <a:cubicBezTo>
                          <a:pt x="384" y="2526"/>
                          <a:pt x="340" y="2580"/>
                          <a:pt x="307" y="2624"/>
                        </a:cubicBezTo>
                        <a:cubicBezTo>
                          <a:pt x="274" y="2668"/>
                          <a:pt x="242" y="2723"/>
                          <a:pt x="209" y="2777"/>
                        </a:cubicBezTo>
                        <a:cubicBezTo>
                          <a:pt x="187" y="2832"/>
                          <a:pt x="165" y="2865"/>
                          <a:pt x="154" y="2919"/>
                        </a:cubicBezTo>
                        <a:lnTo>
                          <a:pt x="132" y="2963"/>
                        </a:lnTo>
                        <a:cubicBezTo>
                          <a:pt x="121" y="2985"/>
                          <a:pt x="110" y="3007"/>
                          <a:pt x="99" y="3029"/>
                        </a:cubicBezTo>
                        <a:cubicBezTo>
                          <a:pt x="88" y="3083"/>
                          <a:pt x="78" y="3116"/>
                          <a:pt x="67" y="3160"/>
                        </a:cubicBezTo>
                        <a:lnTo>
                          <a:pt x="45" y="3258"/>
                        </a:lnTo>
                        <a:cubicBezTo>
                          <a:pt x="23" y="3346"/>
                          <a:pt x="23" y="3433"/>
                          <a:pt x="23" y="3532"/>
                        </a:cubicBezTo>
                        <a:cubicBezTo>
                          <a:pt x="1" y="3641"/>
                          <a:pt x="12" y="3762"/>
                          <a:pt x="45" y="3860"/>
                        </a:cubicBezTo>
                        <a:cubicBezTo>
                          <a:pt x="78" y="3882"/>
                          <a:pt x="99" y="3893"/>
                          <a:pt x="143" y="3904"/>
                        </a:cubicBezTo>
                        <a:cubicBezTo>
                          <a:pt x="132" y="3871"/>
                          <a:pt x="176" y="3893"/>
                          <a:pt x="165" y="3860"/>
                        </a:cubicBezTo>
                        <a:cubicBezTo>
                          <a:pt x="176" y="3849"/>
                          <a:pt x="198" y="3849"/>
                          <a:pt x="209" y="3838"/>
                        </a:cubicBezTo>
                        <a:cubicBezTo>
                          <a:pt x="220" y="3805"/>
                          <a:pt x="242" y="3783"/>
                          <a:pt x="263" y="3762"/>
                        </a:cubicBezTo>
                        <a:cubicBezTo>
                          <a:pt x="253" y="3740"/>
                          <a:pt x="263" y="3729"/>
                          <a:pt x="263" y="3707"/>
                        </a:cubicBezTo>
                        <a:cubicBezTo>
                          <a:pt x="231" y="3652"/>
                          <a:pt x="209" y="3576"/>
                          <a:pt x="220" y="3510"/>
                        </a:cubicBezTo>
                        <a:cubicBezTo>
                          <a:pt x="209" y="3423"/>
                          <a:pt x="209" y="3335"/>
                          <a:pt x="220" y="3248"/>
                        </a:cubicBezTo>
                        <a:cubicBezTo>
                          <a:pt x="220" y="3226"/>
                          <a:pt x="231" y="3193"/>
                          <a:pt x="242" y="3171"/>
                        </a:cubicBezTo>
                        <a:lnTo>
                          <a:pt x="242" y="3138"/>
                        </a:lnTo>
                        <a:cubicBezTo>
                          <a:pt x="242" y="3105"/>
                          <a:pt x="242" y="3083"/>
                          <a:pt x="253" y="3062"/>
                        </a:cubicBezTo>
                        <a:cubicBezTo>
                          <a:pt x="263" y="3007"/>
                          <a:pt x="285" y="2963"/>
                          <a:pt x="307" y="2908"/>
                        </a:cubicBezTo>
                        <a:cubicBezTo>
                          <a:pt x="318" y="2898"/>
                          <a:pt x="340" y="2887"/>
                          <a:pt x="351" y="2876"/>
                        </a:cubicBezTo>
                        <a:cubicBezTo>
                          <a:pt x="340" y="2865"/>
                          <a:pt x="340" y="2865"/>
                          <a:pt x="351" y="2854"/>
                        </a:cubicBezTo>
                        <a:cubicBezTo>
                          <a:pt x="351" y="2843"/>
                          <a:pt x="362" y="2843"/>
                          <a:pt x="362" y="2832"/>
                        </a:cubicBezTo>
                        <a:cubicBezTo>
                          <a:pt x="428" y="2701"/>
                          <a:pt x="515" y="2580"/>
                          <a:pt x="624" y="2471"/>
                        </a:cubicBezTo>
                        <a:cubicBezTo>
                          <a:pt x="701" y="2405"/>
                          <a:pt x="799" y="2383"/>
                          <a:pt x="887" y="2318"/>
                        </a:cubicBezTo>
                        <a:cubicBezTo>
                          <a:pt x="898" y="2285"/>
                          <a:pt x="920" y="2252"/>
                          <a:pt x="942" y="2219"/>
                        </a:cubicBezTo>
                        <a:cubicBezTo>
                          <a:pt x="953" y="2208"/>
                          <a:pt x="963" y="2208"/>
                          <a:pt x="974" y="2198"/>
                        </a:cubicBezTo>
                        <a:cubicBezTo>
                          <a:pt x="985" y="2187"/>
                          <a:pt x="974" y="2187"/>
                          <a:pt x="985" y="2176"/>
                        </a:cubicBezTo>
                        <a:cubicBezTo>
                          <a:pt x="1040" y="2132"/>
                          <a:pt x="1128" y="2088"/>
                          <a:pt x="1204" y="2023"/>
                        </a:cubicBezTo>
                        <a:cubicBezTo>
                          <a:pt x="1270" y="1968"/>
                          <a:pt x="1292" y="1924"/>
                          <a:pt x="1346" y="1880"/>
                        </a:cubicBezTo>
                        <a:cubicBezTo>
                          <a:pt x="1368" y="1858"/>
                          <a:pt x="1379" y="1858"/>
                          <a:pt x="1401" y="1837"/>
                        </a:cubicBezTo>
                        <a:cubicBezTo>
                          <a:pt x="1445" y="1793"/>
                          <a:pt x="1477" y="1749"/>
                          <a:pt x="1499" y="1694"/>
                        </a:cubicBezTo>
                        <a:cubicBezTo>
                          <a:pt x="1521" y="1640"/>
                          <a:pt x="1543" y="1574"/>
                          <a:pt x="1565" y="1508"/>
                        </a:cubicBezTo>
                        <a:cubicBezTo>
                          <a:pt x="1609" y="1388"/>
                          <a:pt x="1663" y="1268"/>
                          <a:pt x="1718" y="1148"/>
                        </a:cubicBezTo>
                        <a:cubicBezTo>
                          <a:pt x="1773" y="1049"/>
                          <a:pt x="1849" y="962"/>
                          <a:pt x="1926" y="874"/>
                        </a:cubicBezTo>
                        <a:cubicBezTo>
                          <a:pt x="1970" y="787"/>
                          <a:pt x="2035" y="721"/>
                          <a:pt x="2112" y="655"/>
                        </a:cubicBezTo>
                        <a:cubicBezTo>
                          <a:pt x="2134" y="633"/>
                          <a:pt x="2156" y="601"/>
                          <a:pt x="2177" y="579"/>
                        </a:cubicBezTo>
                        <a:cubicBezTo>
                          <a:pt x="2199" y="557"/>
                          <a:pt x="2221" y="535"/>
                          <a:pt x="2254" y="513"/>
                        </a:cubicBezTo>
                        <a:cubicBezTo>
                          <a:pt x="2276" y="491"/>
                          <a:pt x="2287" y="469"/>
                          <a:pt x="2309" y="437"/>
                        </a:cubicBezTo>
                        <a:cubicBezTo>
                          <a:pt x="2363" y="404"/>
                          <a:pt x="2418" y="360"/>
                          <a:pt x="2484" y="327"/>
                        </a:cubicBezTo>
                        <a:cubicBezTo>
                          <a:pt x="2517" y="305"/>
                          <a:pt x="2538" y="273"/>
                          <a:pt x="2571" y="251"/>
                        </a:cubicBezTo>
                        <a:cubicBezTo>
                          <a:pt x="2670" y="185"/>
                          <a:pt x="2779" y="130"/>
                          <a:pt x="2899" y="98"/>
                        </a:cubicBezTo>
                        <a:cubicBezTo>
                          <a:pt x="2910" y="54"/>
                          <a:pt x="2976" y="43"/>
                          <a:pt x="2965" y="10"/>
                        </a:cubicBezTo>
                        <a:cubicBezTo>
                          <a:pt x="2960" y="3"/>
                          <a:pt x="2951" y="0"/>
                          <a:pt x="293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937" name="Google Shape;3937;p27"/>
                <p:cNvGrpSpPr/>
                <p:nvPr/>
              </p:nvGrpSpPr>
              <p:grpSpPr>
                <a:xfrm rot="10800000" flipH="1">
                  <a:off x="10972475" y="4141013"/>
                  <a:ext cx="32825" cy="22950"/>
                  <a:chOff x="8097425" y="1383825"/>
                  <a:chExt cx="32825" cy="22950"/>
                </a:xfrm>
              </p:grpSpPr>
              <p:sp>
                <p:nvSpPr>
                  <p:cNvPr id="3938" name="Google Shape;3938;p27"/>
                  <p:cNvSpPr/>
                  <p:nvPr/>
                </p:nvSpPr>
                <p:spPr>
                  <a:xfrm>
                    <a:off x="8123125" y="1404300"/>
                    <a:ext cx="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extrusionOk="0">
                        <a:moveTo>
                          <a:pt x="0" y="0"/>
                        </a:move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9" name="Google Shape;3939;p27"/>
                  <p:cNvSpPr/>
                  <p:nvPr/>
                </p:nvSpPr>
                <p:spPr>
                  <a:xfrm>
                    <a:off x="8097425" y="1383825"/>
                    <a:ext cx="32825" cy="22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3" h="918" extrusionOk="0">
                        <a:moveTo>
                          <a:pt x="711" y="119"/>
                        </a:moveTo>
                        <a:cubicBezTo>
                          <a:pt x="788" y="119"/>
                          <a:pt x="853" y="130"/>
                          <a:pt x="919" y="163"/>
                        </a:cubicBezTo>
                        <a:cubicBezTo>
                          <a:pt x="941" y="163"/>
                          <a:pt x="952" y="174"/>
                          <a:pt x="974" y="185"/>
                        </a:cubicBezTo>
                        <a:cubicBezTo>
                          <a:pt x="995" y="196"/>
                          <a:pt x="1017" y="207"/>
                          <a:pt x="1039" y="229"/>
                        </a:cubicBezTo>
                        <a:cubicBezTo>
                          <a:pt x="1072" y="229"/>
                          <a:pt x="1094" y="240"/>
                          <a:pt x="1116" y="261"/>
                        </a:cubicBezTo>
                        <a:cubicBezTo>
                          <a:pt x="1138" y="283"/>
                          <a:pt x="1170" y="316"/>
                          <a:pt x="1192" y="360"/>
                        </a:cubicBezTo>
                        <a:cubicBezTo>
                          <a:pt x="1214" y="415"/>
                          <a:pt x="1203" y="480"/>
                          <a:pt x="1159" y="524"/>
                        </a:cubicBezTo>
                        <a:cubicBezTo>
                          <a:pt x="1149" y="546"/>
                          <a:pt x="1138" y="557"/>
                          <a:pt x="1127" y="579"/>
                        </a:cubicBezTo>
                        <a:cubicBezTo>
                          <a:pt x="1116" y="590"/>
                          <a:pt x="1105" y="601"/>
                          <a:pt x="1094" y="611"/>
                        </a:cubicBezTo>
                        <a:cubicBezTo>
                          <a:pt x="1094" y="622"/>
                          <a:pt x="1094" y="633"/>
                          <a:pt x="1094" y="633"/>
                        </a:cubicBezTo>
                        <a:cubicBezTo>
                          <a:pt x="1094" y="655"/>
                          <a:pt x="1083" y="677"/>
                          <a:pt x="1072" y="699"/>
                        </a:cubicBezTo>
                        <a:cubicBezTo>
                          <a:pt x="1050" y="721"/>
                          <a:pt x="1039" y="754"/>
                          <a:pt x="1017" y="776"/>
                        </a:cubicBezTo>
                        <a:lnTo>
                          <a:pt x="1006" y="786"/>
                        </a:lnTo>
                        <a:cubicBezTo>
                          <a:pt x="1006" y="786"/>
                          <a:pt x="995" y="797"/>
                          <a:pt x="984" y="808"/>
                        </a:cubicBezTo>
                        <a:lnTo>
                          <a:pt x="974" y="830"/>
                        </a:lnTo>
                        <a:lnTo>
                          <a:pt x="952" y="830"/>
                        </a:lnTo>
                        <a:cubicBezTo>
                          <a:pt x="941" y="841"/>
                          <a:pt x="930" y="852"/>
                          <a:pt x="908" y="863"/>
                        </a:cubicBezTo>
                        <a:cubicBezTo>
                          <a:pt x="897" y="874"/>
                          <a:pt x="886" y="885"/>
                          <a:pt x="864" y="885"/>
                        </a:cubicBezTo>
                        <a:lnTo>
                          <a:pt x="853" y="885"/>
                        </a:lnTo>
                        <a:cubicBezTo>
                          <a:pt x="853" y="885"/>
                          <a:pt x="842" y="874"/>
                          <a:pt x="842" y="874"/>
                        </a:cubicBezTo>
                        <a:cubicBezTo>
                          <a:pt x="842" y="863"/>
                          <a:pt x="842" y="863"/>
                          <a:pt x="842" y="863"/>
                        </a:cubicBezTo>
                        <a:lnTo>
                          <a:pt x="842" y="852"/>
                        </a:lnTo>
                        <a:cubicBezTo>
                          <a:pt x="842" y="852"/>
                          <a:pt x="842" y="841"/>
                          <a:pt x="853" y="841"/>
                        </a:cubicBezTo>
                        <a:lnTo>
                          <a:pt x="700" y="841"/>
                        </a:lnTo>
                        <a:cubicBezTo>
                          <a:pt x="689" y="830"/>
                          <a:pt x="667" y="830"/>
                          <a:pt x="656" y="830"/>
                        </a:cubicBezTo>
                        <a:cubicBezTo>
                          <a:pt x="645" y="819"/>
                          <a:pt x="634" y="819"/>
                          <a:pt x="634" y="808"/>
                        </a:cubicBezTo>
                        <a:cubicBezTo>
                          <a:pt x="624" y="797"/>
                          <a:pt x="613" y="797"/>
                          <a:pt x="602" y="786"/>
                        </a:cubicBezTo>
                        <a:lnTo>
                          <a:pt x="569" y="786"/>
                        </a:lnTo>
                        <a:cubicBezTo>
                          <a:pt x="547" y="786"/>
                          <a:pt x="525" y="776"/>
                          <a:pt x="503" y="776"/>
                        </a:cubicBezTo>
                        <a:lnTo>
                          <a:pt x="492" y="776"/>
                        </a:lnTo>
                        <a:cubicBezTo>
                          <a:pt x="459" y="776"/>
                          <a:pt x="438" y="765"/>
                          <a:pt x="405" y="754"/>
                        </a:cubicBezTo>
                        <a:cubicBezTo>
                          <a:pt x="383" y="743"/>
                          <a:pt x="372" y="732"/>
                          <a:pt x="350" y="721"/>
                        </a:cubicBezTo>
                        <a:cubicBezTo>
                          <a:pt x="339" y="710"/>
                          <a:pt x="317" y="699"/>
                          <a:pt x="306" y="688"/>
                        </a:cubicBezTo>
                        <a:cubicBezTo>
                          <a:pt x="284" y="677"/>
                          <a:pt x="274" y="666"/>
                          <a:pt x="252" y="655"/>
                        </a:cubicBezTo>
                        <a:cubicBezTo>
                          <a:pt x="241" y="644"/>
                          <a:pt x="230" y="622"/>
                          <a:pt x="230" y="611"/>
                        </a:cubicBezTo>
                        <a:cubicBezTo>
                          <a:pt x="208" y="590"/>
                          <a:pt x="186" y="535"/>
                          <a:pt x="164" y="513"/>
                        </a:cubicBezTo>
                        <a:lnTo>
                          <a:pt x="153" y="480"/>
                        </a:lnTo>
                        <a:cubicBezTo>
                          <a:pt x="142" y="469"/>
                          <a:pt x="142" y="469"/>
                          <a:pt x="142" y="458"/>
                        </a:cubicBezTo>
                        <a:cubicBezTo>
                          <a:pt x="109" y="382"/>
                          <a:pt x="109" y="436"/>
                          <a:pt x="142" y="371"/>
                        </a:cubicBezTo>
                        <a:cubicBezTo>
                          <a:pt x="164" y="327"/>
                          <a:pt x="197" y="294"/>
                          <a:pt x="230" y="261"/>
                        </a:cubicBezTo>
                        <a:cubicBezTo>
                          <a:pt x="252" y="229"/>
                          <a:pt x="284" y="207"/>
                          <a:pt x="306" y="196"/>
                        </a:cubicBezTo>
                        <a:cubicBezTo>
                          <a:pt x="361" y="163"/>
                          <a:pt x="427" y="141"/>
                          <a:pt x="481" y="130"/>
                        </a:cubicBezTo>
                        <a:cubicBezTo>
                          <a:pt x="514" y="119"/>
                          <a:pt x="547" y="119"/>
                          <a:pt x="569" y="119"/>
                        </a:cubicBezTo>
                        <a:close/>
                        <a:moveTo>
                          <a:pt x="647" y="1"/>
                        </a:moveTo>
                        <a:cubicBezTo>
                          <a:pt x="483" y="1"/>
                          <a:pt x="330" y="55"/>
                          <a:pt x="197" y="152"/>
                        </a:cubicBezTo>
                        <a:cubicBezTo>
                          <a:pt x="153" y="185"/>
                          <a:pt x="120" y="218"/>
                          <a:pt x="88" y="261"/>
                        </a:cubicBezTo>
                        <a:cubicBezTo>
                          <a:pt x="66" y="283"/>
                          <a:pt x="44" y="305"/>
                          <a:pt x="33" y="338"/>
                        </a:cubicBezTo>
                        <a:lnTo>
                          <a:pt x="0" y="393"/>
                        </a:lnTo>
                        <a:lnTo>
                          <a:pt x="0" y="404"/>
                        </a:lnTo>
                        <a:lnTo>
                          <a:pt x="0" y="426"/>
                        </a:lnTo>
                        <a:lnTo>
                          <a:pt x="11" y="458"/>
                        </a:lnTo>
                        <a:lnTo>
                          <a:pt x="11" y="469"/>
                        </a:lnTo>
                        <a:cubicBezTo>
                          <a:pt x="22" y="491"/>
                          <a:pt x="33" y="524"/>
                          <a:pt x="44" y="557"/>
                        </a:cubicBezTo>
                        <a:cubicBezTo>
                          <a:pt x="77" y="611"/>
                          <a:pt x="109" y="666"/>
                          <a:pt x="142" y="721"/>
                        </a:cubicBezTo>
                        <a:cubicBezTo>
                          <a:pt x="197" y="776"/>
                          <a:pt x="252" y="819"/>
                          <a:pt x="328" y="852"/>
                        </a:cubicBezTo>
                        <a:cubicBezTo>
                          <a:pt x="361" y="874"/>
                          <a:pt x="405" y="885"/>
                          <a:pt x="438" y="896"/>
                        </a:cubicBezTo>
                        <a:cubicBezTo>
                          <a:pt x="470" y="896"/>
                          <a:pt x="503" y="907"/>
                          <a:pt x="536" y="907"/>
                        </a:cubicBezTo>
                        <a:cubicBezTo>
                          <a:pt x="602" y="918"/>
                          <a:pt x="667" y="918"/>
                          <a:pt x="733" y="918"/>
                        </a:cubicBezTo>
                        <a:lnTo>
                          <a:pt x="963" y="918"/>
                        </a:lnTo>
                        <a:cubicBezTo>
                          <a:pt x="974" y="907"/>
                          <a:pt x="995" y="907"/>
                          <a:pt x="1017" y="885"/>
                        </a:cubicBezTo>
                        <a:cubicBezTo>
                          <a:pt x="1028" y="874"/>
                          <a:pt x="1039" y="874"/>
                          <a:pt x="1039" y="863"/>
                        </a:cubicBezTo>
                        <a:cubicBezTo>
                          <a:pt x="1050" y="852"/>
                          <a:pt x="1050" y="841"/>
                          <a:pt x="1039" y="830"/>
                        </a:cubicBezTo>
                        <a:cubicBezTo>
                          <a:pt x="1039" y="830"/>
                          <a:pt x="1028" y="819"/>
                          <a:pt x="1028" y="819"/>
                        </a:cubicBezTo>
                        <a:lnTo>
                          <a:pt x="1061" y="819"/>
                        </a:lnTo>
                        <a:cubicBezTo>
                          <a:pt x="1083" y="819"/>
                          <a:pt x="1094" y="808"/>
                          <a:pt x="1105" y="786"/>
                        </a:cubicBezTo>
                        <a:lnTo>
                          <a:pt x="1116" y="765"/>
                        </a:lnTo>
                        <a:cubicBezTo>
                          <a:pt x="1127" y="754"/>
                          <a:pt x="1127" y="743"/>
                          <a:pt x="1149" y="732"/>
                        </a:cubicBezTo>
                        <a:lnTo>
                          <a:pt x="1192" y="699"/>
                        </a:lnTo>
                        <a:cubicBezTo>
                          <a:pt x="1203" y="677"/>
                          <a:pt x="1225" y="666"/>
                          <a:pt x="1236" y="644"/>
                        </a:cubicBezTo>
                        <a:cubicBezTo>
                          <a:pt x="1247" y="611"/>
                          <a:pt x="1269" y="579"/>
                          <a:pt x="1280" y="557"/>
                        </a:cubicBezTo>
                        <a:cubicBezTo>
                          <a:pt x="1291" y="524"/>
                          <a:pt x="1302" y="480"/>
                          <a:pt x="1302" y="447"/>
                        </a:cubicBezTo>
                        <a:cubicBezTo>
                          <a:pt x="1313" y="382"/>
                          <a:pt x="1302" y="327"/>
                          <a:pt x="1258" y="272"/>
                        </a:cubicBezTo>
                        <a:cubicBezTo>
                          <a:pt x="1192" y="174"/>
                          <a:pt x="1083" y="108"/>
                          <a:pt x="974" y="65"/>
                        </a:cubicBezTo>
                        <a:cubicBezTo>
                          <a:pt x="908" y="32"/>
                          <a:pt x="831" y="21"/>
                          <a:pt x="766" y="10"/>
                        </a:cubicBezTo>
                        <a:cubicBezTo>
                          <a:pt x="726" y="4"/>
                          <a:pt x="686" y="1"/>
                          <a:pt x="64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0" name="Google Shape;3940;p27"/>
                  <p:cNvSpPr/>
                  <p:nvPr/>
                </p:nvSpPr>
                <p:spPr>
                  <a:xfrm>
                    <a:off x="8114375" y="1399650"/>
                    <a:ext cx="8775" cy="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" h="209" extrusionOk="0">
                        <a:moveTo>
                          <a:pt x="142" y="153"/>
                        </a:moveTo>
                        <a:cubicBezTo>
                          <a:pt x="141" y="155"/>
                          <a:pt x="139" y="156"/>
                          <a:pt x="138" y="158"/>
                        </a:cubicBezTo>
                        <a:lnTo>
                          <a:pt x="138" y="158"/>
                        </a:lnTo>
                        <a:cubicBezTo>
                          <a:pt x="144" y="156"/>
                          <a:pt x="149" y="155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54" y="154"/>
                          <a:pt x="154" y="154"/>
                          <a:pt x="153" y="153"/>
                        </a:cubicBezTo>
                        <a:close/>
                        <a:moveTo>
                          <a:pt x="138" y="158"/>
                        </a:moveTo>
                        <a:lnTo>
                          <a:pt x="138" y="158"/>
                        </a:lnTo>
                        <a:cubicBezTo>
                          <a:pt x="124" y="162"/>
                          <a:pt x="108" y="169"/>
                          <a:pt x="88" y="175"/>
                        </a:cubicBezTo>
                        <a:lnTo>
                          <a:pt x="0" y="175"/>
                        </a:lnTo>
                        <a:cubicBezTo>
                          <a:pt x="0" y="186"/>
                          <a:pt x="11" y="186"/>
                          <a:pt x="22" y="186"/>
                        </a:cubicBezTo>
                        <a:lnTo>
                          <a:pt x="66" y="186"/>
                        </a:lnTo>
                        <a:cubicBezTo>
                          <a:pt x="77" y="186"/>
                          <a:pt x="99" y="175"/>
                          <a:pt x="110" y="175"/>
                        </a:cubicBezTo>
                        <a:cubicBezTo>
                          <a:pt x="119" y="175"/>
                          <a:pt x="129" y="167"/>
                          <a:pt x="138" y="158"/>
                        </a:cubicBezTo>
                        <a:close/>
                        <a:moveTo>
                          <a:pt x="350" y="0"/>
                        </a:moveTo>
                        <a:cubicBezTo>
                          <a:pt x="328" y="22"/>
                          <a:pt x="306" y="44"/>
                          <a:pt x="296" y="66"/>
                        </a:cubicBezTo>
                        <a:cubicBezTo>
                          <a:pt x="285" y="88"/>
                          <a:pt x="274" y="121"/>
                          <a:pt x="274" y="143"/>
                        </a:cubicBezTo>
                        <a:lnTo>
                          <a:pt x="252" y="143"/>
                        </a:lnTo>
                        <a:cubicBezTo>
                          <a:pt x="246" y="148"/>
                          <a:pt x="238" y="151"/>
                          <a:pt x="230" y="151"/>
                        </a:cubicBezTo>
                        <a:cubicBezTo>
                          <a:pt x="222" y="151"/>
                          <a:pt x="213" y="148"/>
                          <a:pt x="208" y="143"/>
                        </a:cubicBezTo>
                        <a:lnTo>
                          <a:pt x="164" y="153"/>
                        </a:lnTo>
                        <a:cubicBezTo>
                          <a:pt x="161" y="153"/>
                          <a:pt x="158" y="154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64" y="164"/>
                          <a:pt x="165" y="165"/>
                          <a:pt x="175" y="175"/>
                        </a:cubicBezTo>
                        <a:cubicBezTo>
                          <a:pt x="175" y="175"/>
                          <a:pt x="175" y="186"/>
                          <a:pt x="186" y="186"/>
                        </a:cubicBezTo>
                        <a:lnTo>
                          <a:pt x="175" y="208"/>
                        </a:lnTo>
                        <a:lnTo>
                          <a:pt x="208" y="208"/>
                        </a:lnTo>
                        <a:cubicBezTo>
                          <a:pt x="219" y="197"/>
                          <a:pt x="230" y="197"/>
                          <a:pt x="241" y="186"/>
                        </a:cubicBezTo>
                        <a:cubicBezTo>
                          <a:pt x="252" y="186"/>
                          <a:pt x="252" y="186"/>
                          <a:pt x="263" y="175"/>
                        </a:cubicBezTo>
                        <a:lnTo>
                          <a:pt x="274" y="164"/>
                        </a:lnTo>
                        <a:lnTo>
                          <a:pt x="285" y="153"/>
                        </a:lnTo>
                        <a:cubicBezTo>
                          <a:pt x="296" y="143"/>
                          <a:pt x="306" y="143"/>
                          <a:pt x="306" y="132"/>
                        </a:cubicBezTo>
                        <a:cubicBezTo>
                          <a:pt x="317" y="121"/>
                          <a:pt x="317" y="121"/>
                          <a:pt x="328" y="110"/>
                        </a:cubicBezTo>
                        <a:cubicBezTo>
                          <a:pt x="339" y="99"/>
                          <a:pt x="339" y="88"/>
                          <a:pt x="350" y="77"/>
                        </a:cubicBezTo>
                        <a:cubicBezTo>
                          <a:pt x="350" y="77"/>
                          <a:pt x="350" y="66"/>
                          <a:pt x="350" y="55"/>
                        </a:cubicBezTo>
                        <a:lnTo>
                          <a:pt x="350" y="33"/>
                        </a:lnTo>
                        <a:lnTo>
                          <a:pt x="35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1" name="Google Shape;3941;p27"/>
                  <p:cNvSpPr/>
                  <p:nvPr/>
                </p:nvSpPr>
                <p:spPr>
                  <a:xfrm>
                    <a:off x="8106175" y="1390350"/>
                    <a:ext cx="18875" cy="16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5" h="657" extrusionOk="0">
                        <a:moveTo>
                          <a:pt x="131" y="0"/>
                        </a:moveTo>
                        <a:cubicBezTo>
                          <a:pt x="120" y="0"/>
                          <a:pt x="109" y="0"/>
                          <a:pt x="88" y="22"/>
                        </a:cubicBezTo>
                        <a:cubicBezTo>
                          <a:pt x="77" y="22"/>
                          <a:pt x="66" y="33"/>
                          <a:pt x="66" y="44"/>
                        </a:cubicBezTo>
                        <a:cubicBezTo>
                          <a:pt x="44" y="44"/>
                          <a:pt x="33" y="66"/>
                          <a:pt x="33" y="88"/>
                        </a:cubicBezTo>
                        <a:cubicBezTo>
                          <a:pt x="22" y="99"/>
                          <a:pt x="11" y="132"/>
                          <a:pt x="11" y="154"/>
                        </a:cubicBezTo>
                        <a:cubicBezTo>
                          <a:pt x="0" y="175"/>
                          <a:pt x="11" y="197"/>
                          <a:pt x="22" y="230"/>
                        </a:cubicBezTo>
                        <a:cubicBezTo>
                          <a:pt x="22" y="230"/>
                          <a:pt x="22" y="241"/>
                          <a:pt x="33" y="252"/>
                        </a:cubicBezTo>
                        <a:cubicBezTo>
                          <a:pt x="33" y="252"/>
                          <a:pt x="44" y="274"/>
                          <a:pt x="44" y="274"/>
                        </a:cubicBezTo>
                        <a:lnTo>
                          <a:pt x="66" y="296"/>
                        </a:lnTo>
                        <a:cubicBezTo>
                          <a:pt x="77" y="307"/>
                          <a:pt x="88" y="307"/>
                          <a:pt x="99" y="307"/>
                        </a:cubicBezTo>
                        <a:cubicBezTo>
                          <a:pt x="109" y="318"/>
                          <a:pt x="120" y="329"/>
                          <a:pt x="131" y="340"/>
                        </a:cubicBezTo>
                        <a:cubicBezTo>
                          <a:pt x="142" y="350"/>
                          <a:pt x="153" y="361"/>
                          <a:pt x="164" y="383"/>
                        </a:cubicBezTo>
                        <a:lnTo>
                          <a:pt x="175" y="394"/>
                        </a:lnTo>
                        <a:cubicBezTo>
                          <a:pt x="175" y="405"/>
                          <a:pt x="175" y="405"/>
                          <a:pt x="186" y="416"/>
                        </a:cubicBezTo>
                        <a:cubicBezTo>
                          <a:pt x="186" y="427"/>
                          <a:pt x="197" y="438"/>
                          <a:pt x="208" y="449"/>
                        </a:cubicBezTo>
                        <a:cubicBezTo>
                          <a:pt x="197" y="460"/>
                          <a:pt x="197" y="471"/>
                          <a:pt x="208" y="482"/>
                        </a:cubicBezTo>
                        <a:cubicBezTo>
                          <a:pt x="208" y="493"/>
                          <a:pt x="208" y="493"/>
                          <a:pt x="219" y="504"/>
                        </a:cubicBezTo>
                        <a:cubicBezTo>
                          <a:pt x="219" y="515"/>
                          <a:pt x="219" y="515"/>
                          <a:pt x="230" y="525"/>
                        </a:cubicBezTo>
                        <a:cubicBezTo>
                          <a:pt x="241" y="536"/>
                          <a:pt x="252" y="547"/>
                          <a:pt x="252" y="547"/>
                        </a:cubicBezTo>
                        <a:cubicBezTo>
                          <a:pt x="263" y="558"/>
                          <a:pt x="274" y="569"/>
                          <a:pt x="284" y="569"/>
                        </a:cubicBezTo>
                        <a:cubicBezTo>
                          <a:pt x="295" y="580"/>
                          <a:pt x="306" y="591"/>
                          <a:pt x="317" y="591"/>
                        </a:cubicBezTo>
                        <a:cubicBezTo>
                          <a:pt x="328" y="602"/>
                          <a:pt x="339" y="602"/>
                          <a:pt x="350" y="602"/>
                        </a:cubicBezTo>
                        <a:lnTo>
                          <a:pt x="503" y="602"/>
                        </a:lnTo>
                        <a:cubicBezTo>
                          <a:pt x="503" y="613"/>
                          <a:pt x="503" y="613"/>
                          <a:pt x="492" y="624"/>
                        </a:cubicBezTo>
                        <a:cubicBezTo>
                          <a:pt x="492" y="635"/>
                          <a:pt x="492" y="635"/>
                          <a:pt x="492" y="635"/>
                        </a:cubicBezTo>
                        <a:cubicBezTo>
                          <a:pt x="492" y="635"/>
                          <a:pt x="503" y="646"/>
                          <a:pt x="514" y="657"/>
                        </a:cubicBezTo>
                        <a:lnTo>
                          <a:pt x="525" y="657"/>
                        </a:lnTo>
                        <a:cubicBezTo>
                          <a:pt x="536" y="646"/>
                          <a:pt x="558" y="635"/>
                          <a:pt x="569" y="635"/>
                        </a:cubicBezTo>
                        <a:cubicBezTo>
                          <a:pt x="580" y="624"/>
                          <a:pt x="602" y="613"/>
                          <a:pt x="613" y="602"/>
                        </a:cubicBezTo>
                        <a:lnTo>
                          <a:pt x="624" y="591"/>
                        </a:lnTo>
                        <a:lnTo>
                          <a:pt x="645" y="569"/>
                        </a:lnTo>
                        <a:cubicBezTo>
                          <a:pt x="645" y="569"/>
                          <a:pt x="656" y="558"/>
                          <a:pt x="667" y="547"/>
                        </a:cubicBezTo>
                        <a:lnTo>
                          <a:pt x="678" y="547"/>
                        </a:lnTo>
                        <a:cubicBezTo>
                          <a:pt x="689" y="515"/>
                          <a:pt x="711" y="493"/>
                          <a:pt x="722" y="460"/>
                        </a:cubicBezTo>
                        <a:cubicBezTo>
                          <a:pt x="733" y="449"/>
                          <a:pt x="744" y="427"/>
                          <a:pt x="755" y="405"/>
                        </a:cubicBezTo>
                        <a:cubicBezTo>
                          <a:pt x="755" y="394"/>
                          <a:pt x="755" y="394"/>
                          <a:pt x="755" y="383"/>
                        </a:cubicBezTo>
                        <a:lnTo>
                          <a:pt x="755" y="372"/>
                        </a:lnTo>
                        <a:cubicBezTo>
                          <a:pt x="755" y="350"/>
                          <a:pt x="755" y="318"/>
                          <a:pt x="744" y="296"/>
                        </a:cubicBezTo>
                        <a:cubicBezTo>
                          <a:pt x="744" y="274"/>
                          <a:pt x="744" y="263"/>
                          <a:pt x="744" y="252"/>
                        </a:cubicBezTo>
                        <a:cubicBezTo>
                          <a:pt x="733" y="241"/>
                          <a:pt x="744" y="241"/>
                          <a:pt x="744" y="241"/>
                        </a:cubicBezTo>
                        <a:cubicBezTo>
                          <a:pt x="733" y="230"/>
                          <a:pt x="733" y="219"/>
                          <a:pt x="722" y="208"/>
                        </a:cubicBezTo>
                        <a:cubicBezTo>
                          <a:pt x="722" y="197"/>
                          <a:pt x="711" y="186"/>
                          <a:pt x="700" y="186"/>
                        </a:cubicBezTo>
                        <a:cubicBezTo>
                          <a:pt x="678" y="165"/>
                          <a:pt x="656" y="143"/>
                          <a:pt x="634" y="132"/>
                        </a:cubicBezTo>
                        <a:cubicBezTo>
                          <a:pt x="624" y="121"/>
                          <a:pt x="624" y="121"/>
                          <a:pt x="580" y="88"/>
                        </a:cubicBezTo>
                        <a:cubicBezTo>
                          <a:pt x="569" y="88"/>
                          <a:pt x="547" y="77"/>
                          <a:pt x="525" y="66"/>
                        </a:cubicBezTo>
                        <a:lnTo>
                          <a:pt x="514" y="66"/>
                        </a:lnTo>
                        <a:lnTo>
                          <a:pt x="492" y="55"/>
                        </a:lnTo>
                        <a:lnTo>
                          <a:pt x="470" y="55"/>
                        </a:lnTo>
                        <a:cubicBezTo>
                          <a:pt x="459" y="55"/>
                          <a:pt x="449" y="55"/>
                          <a:pt x="438" y="44"/>
                        </a:cubicBezTo>
                        <a:lnTo>
                          <a:pt x="416" y="44"/>
                        </a:lnTo>
                        <a:cubicBezTo>
                          <a:pt x="394" y="44"/>
                          <a:pt x="361" y="44"/>
                          <a:pt x="339" y="55"/>
                        </a:cubicBezTo>
                        <a:cubicBezTo>
                          <a:pt x="339" y="66"/>
                          <a:pt x="328" y="66"/>
                          <a:pt x="328" y="77"/>
                        </a:cubicBezTo>
                        <a:cubicBezTo>
                          <a:pt x="339" y="77"/>
                          <a:pt x="350" y="77"/>
                          <a:pt x="372" y="66"/>
                        </a:cubicBezTo>
                        <a:cubicBezTo>
                          <a:pt x="376" y="62"/>
                          <a:pt x="380" y="61"/>
                          <a:pt x="385" y="61"/>
                        </a:cubicBezTo>
                        <a:cubicBezTo>
                          <a:pt x="395" y="61"/>
                          <a:pt x="405" y="66"/>
                          <a:pt x="405" y="66"/>
                        </a:cubicBezTo>
                        <a:cubicBezTo>
                          <a:pt x="416" y="66"/>
                          <a:pt x="438" y="66"/>
                          <a:pt x="449" y="77"/>
                        </a:cubicBezTo>
                        <a:cubicBezTo>
                          <a:pt x="470" y="77"/>
                          <a:pt x="492" y="88"/>
                          <a:pt x="514" y="99"/>
                        </a:cubicBezTo>
                        <a:cubicBezTo>
                          <a:pt x="536" y="99"/>
                          <a:pt x="558" y="110"/>
                          <a:pt x="580" y="121"/>
                        </a:cubicBezTo>
                        <a:cubicBezTo>
                          <a:pt x="580" y="132"/>
                          <a:pt x="591" y="132"/>
                          <a:pt x="591" y="143"/>
                        </a:cubicBezTo>
                        <a:cubicBezTo>
                          <a:pt x="591" y="143"/>
                          <a:pt x="613" y="165"/>
                          <a:pt x="624" y="165"/>
                        </a:cubicBezTo>
                        <a:lnTo>
                          <a:pt x="634" y="175"/>
                        </a:lnTo>
                        <a:cubicBezTo>
                          <a:pt x="645" y="186"/>
                          <a:pt x="656" y="186"/>
                          <a:pt x="667" y="197"/>
                        </a:cubicBezTo>
                        <a:cubicBezTo>
                          <a:pt x="667" y="208"/>
                          <a:pt x="678" y="219"/>
                          <a:pt x="689" y="230"/>
                        </a:cubicBezTo>
                        <a:cubicBezTo>
                          <a:pt x="700" y="241"/>
                          <a:pt x="700" y="263"/>
                          <a:pt x="700" y="274"/>
                        </a:cubicBezTo>
                        <a:lnTo>
                          <a:pt x="700" y="285"/>
                        </a:lnTo>
                        <a:lnTo>
                          <a:pt x="700" y="296"/>
                        </a:lnTo>
                        <a:cubicBezTo>
                          <a:pt x="711" y="307"/>
                          <a:pt x="711" y="307"/>
                          <a:pt x="700" y="318"/>
                        </a:cubicBezTo>
                        <a:cubicBezTo>
                          <a:pt x="711" y="329"/>
                          <a:pt x="711" y="350"/>
                          <a:pt x="700" y="361"/>
                        </a:cubicBezTo>
                        <a:cubicBezTo>
                          <a:pt x="700" y="372"/>
                          <a:pt x="700" y="372"/>
                          <a:pt x="700" y="383"/>
                        </a:cubicBezTo>
                        <a:lnTo>
                          <a:pt x="700" y="405"/>
                        </a:lnTo>
                        <a:lnTo>
                          <a:pt x="700" y="427"/>
                        </a:lnTo>
                        <a:cubicBezTo>
                          <a:pt x="700" y="438"/>
                          <a:pt x="700" y="449"/>
                          <a:pt x="689" y="460"/>
                        </a:cubicBezTo>
                        <a:cubicBezTo>
                          <a:pt x="689" y="471"/>
                          <a:pt x="678" y="482"/>
                          <a:pt x="667" y="482"/>
                        </a:cubicBezTo>
                        <a:cubicBezTo>
                          <a:pt x="667" y="493"/>
                          <a:pt x="656" y="504"/>
                          <a:pt x="656" y="504"/>
                        </a:cubicBezTo>
                        <a:cubicBezTo>
                          <a:pt x="645" y="515"/>
                          <a:pt x="634" y="525"/>
                          <a:pt x="624" y="536"/>
                        </a:cubicBezTo>
                        <a:lnTo>
                          <a:pt x="613" y="536"/>
                        </a:lnTo>
                        <a:lnTo>
                          <a:pt x="602" y="558"/>
                        </a:lnTo>
                        <a:cubicBezTo>
                          <a:pt x="602" y="558"/>
                          <a:pt x="591" y="558"/>
                          <a:pt x="591" y="569"/>
                        </a:cubicBezTo>
                        <a:cubicBezTo>
                          <a:pt x="580" y="569"/>
                          <a:pt x="558" y="580"/>
                          <a:pt x="547" y="580"/>
                        </a:cubicBezTo>
                        <a:lnTo>
                          <a:pt x="525" y="580"/>
                        </a:lnTo>
                        <a:lnTo>
                          <a:pt x="525" y="558"/>
                        </a:lnTo>
                        <a:lnTo>
                          <a:pt x="514" y="558"/>
                        </a:lnTo>
                        <a:cubicBezTo>
                          <a:pt x="503" y="558"/>
                          <a:pt x="514" y="558"/>
                          <a:pt x="514" y="547"/>
                        </a:cubicBezTo>
                        <a:cubicBezTo>
                          <a:pt x="514" y="547"/>
                          <a:pt x="503" y="536"/>
                          <a:pt x="503" y="536"/>
                        </a:cubicBezTo>
                        <a:lnTo>
                          <a:pt x="492" y="536"/>
                        </a:lnTo>
                        <a:cubicBezTo>
                          <a:pt x="481" y="547"/>
                          <a:pt x="470" y="547"/>
                          <a:pt x="449" y="547"/>
                        </a:cubicBezTo>
                        <a:cubicBezTo>
                          <a:pt x="438" y="558"/>
                          <a:pt x="416" y="558"/>
                          <a:pt x="405" y="569"/>
                        </a:cubicBezTo>
                        <a:lnTo>
                          <a:pt x="372" y="569"/>
                        </a:lnTo>
                        <a:cubicBezTo>
                          <a:pt x="361" y="558"/>
                          <a:pt x="350" y="558"/>
                          <a:pt x="339" y="558"/>
                        </a:cubicBezTo>
                        <a:lnTo>
                          <a:pt x="328" y="547"/>
                        </a:lnTo>
                        <a:cubicBezTo>
                          <a:pt x="306" y="547"/>
                          <a:pt x="284" y="525"/>
                          <a:pt x="274" y="504"/>
                        </a:cubicBezTo>
                        <a:cubicBezTo>
                          <a:pt x="263" y="493"/>
                          <a:pt x="263" y="471"/>
                          <a:pt x="252" y="449"/>
                        </a:cubicBezTo>
                        <a:cubicBezTo>
                          <a:pt x="252" y="449"/>
                          <a:pt x="241" y="438"/>
                          <a:pt x="241" y="438"/>
                        </a:cubicBezTo>
                        <a:cubicBezTo>
                          <a:pt x="230" y="427"/>
                          <a:pt x="230" y="405"/>
                          <a:pt x="219" y="394"/>
                        </a:cubicBezTo>
                        <a:lnTo>
                          <a:pt x="197" y="361"/>
                        </a:lnTo>
                        <a:lnTo>
                          <a:pt x="197" y="350"/>
                        </a:lnTo>
                        <a:lnTo>
                          <a:pt x="175" y="329"/>
                        </a:lnTo>
                        <a:cubicBezTo>
                          <a:pt x="164" y="318"/>
                          <a:pt x="153" y="307"/>
                          <a:pt x="142" y="307"/>
                        </a:cubicBezTo>
                        <a:cubicBezTo>
                          <a:pt x="120" y="296"/>
                          <a:pt x="99" y="274"/>
                          <a:pt x="77" y="263"/>
                        </a:cubicBezTo>
                        <a:cubicBezTo>
                          <a:pt x="55" y="252"/>
                          <a:pt x="44" y="230"/>
                          <a:pt x="44" y="208"/>
                        </a:cubicBezTo>
                        <a:cubicBezTo>
                          <a:pt x="33" y="197"/>
                          <a:pt x="22" y="175"/>
                          <a:pt x="33" y="165"/>
                        </a:cubicBezTo>
                        <a:lnTo>
                          <a:pt x="33" y="143"/>
                        </a:lnTo>
                        <a:lnTo>
                          <a:pt x="33" y="132"/>
                        </a:lnTo>
                        <a:cubicBezTo>
                          <a:pt x="33" y="110"/>
                          <a:pt x="44" y="88"/>
                          <a:pt x="55" y="77"/>
                        </a:cubicBezTo>
                        <a:cubicBezTo>
                          <a:pt x="55" y="77"/>
                          <a:pt x="55" y="66"/>
                          <a:pt x="66" y="66"/>
                        </a:cubicBezTo>
                        <a:cubicBezTo>
                          <a:pt x="88" y="44"/>
                          <a:pt x="99" y="33"/>
                          <a:pt x="120" y="22"/>
                        </a:cubicBezTo>
                        <a:cubicBezTo>
                          <a:pt x="120" y="11"/>
                          <a:pt x="131" y="11"/>
                          <a:pt x="13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942" name="Google Shape;3942;p27"/>
                <p:cNvSpPr/>
                <p:nvPr/>
              </p:nvSpPr>
              <p:spPr>
                <a:xfrm rot="10800000" flipH="1">
                  <a:off x="10186813" y="4891775"/>
                  <a:ext cx="27175" cy="2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899" extrusionOk="0">
                      <a:moveTo>
                        <a:pt x="498" y="0"/>
                      </a:moveTo>
                      <a:cubicBezTo>
                        <a:pt x="234" y="0"/>
                        <a:pt x="1" y="235"/>
                        <a:pt x="58" y="531"/>
                      </a:cubicBezTo>
                      <a:cubicBezTo>
                        <a:pt x="97" y="745"/>
                        <a:pt x="292" y="899"/>
                        <a:pt x="505" y="899"/>
                      </a:cubicBezTo>
                      <a:cubicBezTo>
                        <a:pt x="531" y="899"/>
                        <a:pt x="557" y="897"/>
                        <a:pt x="583" y="892"/>
                      </a:cubicBezTo>
                      <a:cubicBezTo>
                        <a:pt x="977" y="815"/>
                        <a:pt x="1086" y="301"/>
                        <a:pt x="758" y="82"/>
                      </a:cubicBezTo>
                      <a:cubicBezTo>
                        <a:pt x="674" y="26"/>
                        <a:pt x="584" y="0"/>
                        <a:pt x="4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3" name="Google Shape;3943;p27"/>
                <p:cNvSpPr/>
                <p:nvPr/>
              </p:nvSpPr>
              <p:spPr>
                <a:xfrm rot="10800000" flipH="1">
                  <a:off x="11066438" y="4536813"/>
                  <a:ext cx="51900" cy="4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6" h="1794" extrusionOk="0">
                      <a:moveTo>
                        <a:pt x="1054" y="0"/>
                      </a:moveTo>
                      <a:cubicBezTo>
                        <a:pt x="479" y="0"/>
                        <a:pt x="0" y="572"/>
                        <a:pt x="206" y="1187"/>
                      </a:cubicBezTo>
                      <a:cubicBezTo>
                        <a:pt x="345" y="1587"/>
                        <a:pt x="702" y="1794"/>
                        <a:pt x="1059" y="1794"/>
                      </a:cubicBezTo>
                      <a:cubicBezTo>
                        <a:pt x="1376" y="1794"/>
                        <a:pt x="1693" y="1631"/>
                        <a:pt x="1857" y="1297"/>
                      </a:cubicBezTo>
                      <a:cubicBezTo>
                        <a:pt x="2076" y="848"/>
                        <a:pt x="1901" y="313"/>
                        <a:pt x="1452" y="94"/>
                      </a:cubicBezTo>
                      <a:cubicBezTo>
                        <a:pt x="1319" y="29"/>
                        <a:pt x="1184" y="0"/>
                        <a:pt x="10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4" name="Google Shape;3944;p27"/>
                <p:cNvSpPr/>
                <p:nvPr/>
              </p:nvSpPr>
              <p:spPr>
                <a:xfrm rot="10800000" flipH="1">
                  <a:off x="9561163" y="4974500"/>
                  <a:ext cx="44850" cy="3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" h="1347" extrusionOk="0">
                      <a:moveTo>
                        <a:pt x="897" y="1"/>
                      </a:moveTo>
                      <a:cubicBezTo>
                        <a:pt x="295" y="1"/>
                        <a:pt x="0" y="734"/>
                        <a:pt x="416" y="1149"/>
                      </a:cubicBezTo>
                      <a:cubicBezTo>
                        <a:pt x="547" y="1280"/>
                        <a:pt x="719" y="1346"/>
                        <a:pt x="892" y="1346"/>
                      </a:cubicBezTo>
                      <a:cubicBezTo>
                        <a:pt x="1064" y="1346"/>
                        <a:pt x="1236" y="1280"/>
                        <a:pt x="1367" y="1149"/>
                      </a:cubicBezTo>
                      <a:cubicBezTo>
                        <a:pt x="1794" y="734"/>
                        <a:pt x="1488" y="1"/>
                        <a:pt x="8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5" name="Google Shape;3945;p27"/>
                <p:cNvSpPr/>
                <p:nvPr/>
              </p:nvSpPr>
              <p:spPr>
                <a:xfrm rot="10800000" flipH="1">
                  <a:off x="9941638" y="4815450"/>
                  <a:ext cx="72200" cy="5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" h="2242" extrusionOk="0">
                      <a:moveTo>
                        <a:pt x="1429" y="0"/>
                      </a:moveTo>
                      <a:cubicBezTo>
                        <a:pt x="578" y="0"/>
                        <a:pt x="0" y="967"/>
                        <a:pt x="503" y="1730"/>
                      </a:cubicBezTo>
                      <a:cubicBezTo>
                        <a:pt x="718" y="2063"/>
                        <a:pt x="1078" y="2242"/>
                        <a:pt x="1444" y="2242"/>
                      </a:cubicBezTo>
                      <a:cubicBezTo>
                        <a:pt x="1655" y="2242"/>
                        <a:pt x="1868" y="2182"/>
                        <a:pt x="2056" y="2058"/>
                      </a:cubicBezTo>
                      <a:cubicBezTo>
                        <a:pt x="2887" y="1511"/>
                        <a:pt x="2646" y="232"/>
                        <a:pt x="1662" y="24"/>
                      </a:cubicBezTo>
                      <a:cubicBezTo>
                        <a:pt x="1583" y="8"/>
                        <a:pt x="1505" y="0"/>
                        <a:pt x="14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6" name="Google Shape;3946;p27"/>
                <p:cNvSpPr/>
                <p:nvPr/>
              </p:nvSpPr>
              <p:spPr>
                <a:xfrm rot="10800000" flipH="1">
                  <a:off x="11123663" y="3957425"/>
                  <a:ext cx="67600" cy="5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4" h="2284" extrusionOk="0">
                      <a:moveTo>
                        <a:pt x="1259" y="0"/>
                      </a:moveTo>
                      <a:cubicBezTo>
                        <a:pt x="775" y="0"/>
                        <a:pt x="296" y="302"/>
                        <a:pt x="154" y="857"/>
                      </a:cubicBezTo>
                      <a:cubicBezTo>
                        <a:pt x="1" y="1469"/>
                        <a:pt x="362" y="2082"/>
                        <a:pt x="974" y="2246"/>
                      </a:cubicBezTo>
                      <a:cubicBezTo>
                        <a:pt x="1074" y="2272"/>
                        <a:pt x="1173" y="2284"/>
                        <a:pt x="1268" y="2284"/>
                      </a:cubicBezTo>
                      <a:cubicBezTo>
                        <a:pt x="2107" y="2284"/>
                        <a:pt x="2704" y="1348"/>
                        <a:pt x="2232" y="562"/>
                      </a:cubicBezTo>
                      <a:cubicBezTo>
                        <a:pt x="2008" y="180"/>
                        <a:pt x="1632" y="0"/>
                        <a:pt x="12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7" name="Google Shape;3947;p27"/>
                <p:cNvSpPr/>
                <p:nvPr/>
              </p:nvSpPr>
              <p:spPr>
                <a:xfrm rot="10800000" flipH="1">
                  <a:off x="11265125" y="4609863"/>
                  <a:ext cx="34750" cy="5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2298" extrusionOk="0">
                      <a:moveTo>
                        <a:pt x="635" y="0"/>
                      </a:moveTo>
                      <a:cubicBezTo>
                        <a:pt x="602" y="0"/>
                        <a:pt x="580" y="22"/>
                        <a:pt x="580" y="55"/>
                      </a:cubicBezTo>
                      <a:lnTo>
                        <a:pt x="580" y="996"/>
                      </a:lnTo>
                      <a:lnTo>
                        <a:pt x="44" y="996"/>
                      </a:lnTo>
                      <a:cubicBezTo>
                        <a:pt x="22" y="996"/>
                        <a:pt x="0" y="1018"/>
                        <a:pt x="0" y="1040"/>
                      </a:cubicBezTo>
                      <a:lnTo>
                        <a:pt x="0" y="1225"/>
                      </a:lnTo>
                      <a:cubicBezTo>
                        <a:pt x="0" y="1247"/>
                        <a:pt x="22" y="1269"/>
                        <a:pt x="44" y="1269"/>
                      </a:cubicBezTo>
                      <a:lnTo>
                        <a:pt x="580" y="1269"/>
                      </a:lnTo>
                      <a:lnTo>
                        <a:pt x="580" y="2254"/>
                      </a:lnTo>
                      <a:cubicBezTo>
                        <a:pt x="580" y="2275"/>
                        <a:pt x="602" y="2297"/>
                        <a:pt x="635" y="2297"/>
                      </a:cubicBezTo>
                      <a:lnTo>
                        <a:pt x="799" y="2297"/>
                      </a:lnTo>
                      <a:cubicBezTo>
                        <a:pt x="831" y="2297"/>
                        <a:pt x="853" y="2275"/>
                        <a:pt x="853" y="2254"/>
                      </a:cubicBezTo>
                      <a:lnTo>
                        <a:pt x="853" y="1269"/>
                      </a:lnTo>
                      <a:lnTo>
                        <a:pt x="1345" y="1269"/>
                      </a:lnTo>
                      <a:cubicBezTo>
                        <a:pt x="1367" y="1269"/>
                        <a:pt x="1389" y="1247"/>
                        <a:pt x="1389" y="1225"/>
                      </a:cubicBezTo>
                      <a:lnTo>
                        <a:pt x="1389" y="1040"/>
                      </a:lnTo>
                      <a:cubicBezTo>
                        <a:pt x="1389" y="1018"/>
                        <a:pt x="1367" y="996"/>
                        <a:pt x="1345" y="996"/>
                      </a:cubicBezTo>
                      <a:lnTo>
                        <a:pt x="853" y="996"/>
                      </a:lnTo>
                      <a:lnTo>
                        <a:pt x="853" y="55"/>
                      </a:lnTo>
                      <a:cubicBezTo>
                        <a:pt x="853" y="22"/>
                        <a:pt x="831" y="0"/>
                        <a:pt x="7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8" name="Google Shape;3948;p27"/>
                <p:cNvSpPr/>
                <p:nvPr/>
              </p:nvSpPr>
              <p:spPr>
                <a:xfrm rot="10800000" flipH="1">
                  <a:off x="10582975" y="4497050"/>
                  <a:ext cx="114325" cy="12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4975" extrusionOk="0">
                      <a:moveTo>
                        <a:pt x="2702" y="1988"/>
                      </a:moveTo>
                      <a:lnTo>
                        <a:pt x="2702" y="1988"/>
                      </a:lnTo>
                      <a:cubicBezTo>
                        <a:pt x="2713" y="2021"/>
                        <a:pt x="2724" y="2065"/>
                        <a:pt x="2745" y="2098"/>
                      </a:cubicBezTo>
                      <a:lnTo>
                        <a:pt x="2724" y="2098"/>
                      </a:lnTo>
                      <a:lnTo>
                        <a:pt x="2702" y="1988"/>
                      </a:lnTo>
                      <a:close/>
                      <a:moveTo>
                        <a:pt x="2920" y="2087"/>
                      </a:moveTo>
                      <a:cubicBezTo>
                        <a:pt x="2925" y="2096"/>
                        <a:pt x="2926" y="2099"/>
                        <a:pt x="2925" y="2099"/>
                      </a:cubicBezTo>
                      <a:cubicBezTo>
                        <a:pt x="2924" y="2099"/>
                        <a:pt x="2920" y="2093"/>
                        <a:pt x="2920" y="2087"/>
                      </a:cubicBezTo>
                      <a:close/>
                      <a:moveTo>
                        <a:pt x="2267" y="1"/>
                      </a:moveTo>
                      <a:cubicBezTo>
                        <a:pt x="2237" y="1"/>
                        <a:pt x="2207" y="7"/>
                        <a:pt x="2177" y="20"/>
                      </a:cubicBezTo>
                      <a:cubicBezTo>
                        <a:pt x="2155" y="42"/>
                        <a:pt x="2144" y="74"/>
                        <a:pt x="2133" y="107"/>
                      </a:cubicBezTo>
                      <a:cubicBezTo>
                        <a:pt x="2122" y="140"/>
                        <a:pt x="2122" y="173"/>
                        <a:pt x="2144" y="195"/>
                      </a:cubicBezTo>
                      <a:cubicBezTo>
                        <a:pt x="2155" y="206"/>
                        <a:pt x="2166" y="217"/>
                        <a:pt x="2188" y="217"/>
                      </a:cubicBezTo>
                      <a:lnTo>
                        <a:pt x="2188" y="227"/>
                      </a:lnTo>
                      <a:lnTo>
                        <a:pt x="2166" y="227"/>
                      </a:lnTo>
                      <a:cubicBezTo>
                        <a:pt x="2111" y="402"/>
                        <a:pt x="2056" y="567"/>
                        <a:pt x="1980" y="720"/>
                      </a:cubicBezTo>
                      <a:cubicBezTo>
                        <a:pt x="1991" y="927"/>
                        <a:pt x="1969" y="1146"/>
                        <a:pt x="1925" y="1343"/>
                      </a:cubicBezTo>
                      <a:cubicBezTo>
                        <a:pt x="1881" y="1463"/>
                        <a:pt x="1849" y="1573"/>
                        <a:pt x="1816" y="1693"/>
                      </a:cubicBezTo>
                      <a:cubicBezTo>
                        <a:pt x="1805" y="1770"/>
                        <a:pt x="1761" y="1857"/>
                        <a:pt x="1750" y="1890"/>
                      </a:cubicBezTo>
                      <a:cubicBezTo>
                        <a:pt x="1750" y="1923"/>
                        <a:pt x="1750" y="1945"/>
                        <a:pt x="1750" y="1977"/>
                      </a:cubicBezTo>
                      <a:cubicBezTo>
                        <a:pt x="1750" y="1999"/>
                        <a:pt x="1739" y="2032"/>
                        <a:pt x="1739" y="2054"/>
                      </a:cubicBezTo>
                      <a:cubicBezTo>
                        <a:pt x="1728" y="2109"/>
                        <a:pt x="1717" y="2142"/>
                        <a:pt x="1717" y="2185"/>
                      </a:cubicBezTo>
                      <a:lnTo>
                        <a:pt x="1739" y="2152"/>
                      </a:lnTo>
                      <a:lnTo>
                        <a:pt x="1706" y="2207"/>
                      </a:lnTo>
                      <a:lnTo>
                        <a:pt x="1706" y="2185"/>
                      </a:lnTo>
                      <a:lnTo>
                        <a:pt x="1630" y="2262"/>
                      </a:lnTo>
                      <a:lnTo>
                        <a:pt x="1674" y="2262"/>
                      </a:lnTo>
                      <a:lnTo>
                        <a:pt x="1619" y="2284"/>
                      </a:lnTo>
                      <a:lnTo>
                        <a:pt x="1619" y="2284"/>
                      </a:lnTo>
                      <a:lnTo>
                        <a:pt x="1630" y="2262"/>
                      </a:lnTo>
                      <a:lnTo>
                        <a:pt x="1586" y="2273"/>
                      </a:lnTo>
                      <a:cubicBezTo>
                        <a:pt x="1400" y="2295"/>
                        <a:pt x="1214" y="2338"/>
                        <a:pt x="1050" y="2415"/>
                      </a:cubicBezTo>
                      <a:cubicBezTo>
                        <a:pt x="1039" y="2413"/>
                        <a:pt x="1028" y="2412"/>
                        <a:pt x="1016" y="2412"/>
                      </a:cubicBezTo>
                      <a:cubicBezTo>
                        <a:pt x="908" y="2412"/>
                        <a:pt x="756" y="2492"/>
                        <a:pt x="569" y="2492"/>
                      </a:cubicBezTo>
                      <a:cubicBezTo>
                        <a:pt x="511" y="2472"/>
                        <a:pt x="452" y="2464"/>
                        <a:pt x="392" y="2464"/>
                      </a:cubicBezTo>
                      <a:cubicBezTo>
                        <a:pt x="315" y="2464"/>
                        <a:pt x="238" y="2478"/>
                        <a:pt x="164" y="2502"/>
                      </a:cubicBezTo>
                      <a:cubicBezTo>
                        <a:pt x="110" y="2524"/>
                        <a:pt x="77" y="2568"/>
                        <a:pt x="44" y="2612"/>
                      </a:cubicBezTo>
                      <a:cubicBezTo>
                        <a:pt x="0" y="2688"/>
                        <a:pt x="22" y="2787"/>
                        <a:pt x="99" y="2842"/>
                      </a:cubicBezTo>
                      <a:cubicBezTo>
                        <a:pt x="142" y="2874"/>
                        <a:pt x="186" y="2907"/>
                        <a:pt x="241" y="2918"/>
                      </a:cubicBezTo>
                      <a:cubicBezTo>
                        <a:pt x="285" y="2929"/>
                        <a:pt x="317" y="2929"/>
                        <a:pt x="350" y="2940"/>
                      </a:cubicBezTo>
                      <a:cubicBezTo>
                        <a:pt x="558" y="2962"/>
                        <a:pt x="766" y="2973"/>
                        <a:pt x="974" y="2973"/>
                      </a:cubicBezTo>
                      <a:cubicBezTo>
                        <a:pt x="1083" y="2984"/>
                        <a:pt x="1181" y="2995"/>
                        <a:pt x="1291" y="3017"/>
                      </a:cubicBezTo>
                      <a:cubicBezTo>
                        <a:pt x="1346" y="3027"/>
                        <a:pt x="1411" y="3049"/>
                        <a:pt x="1466" y="3060"/>
                      </a:cubicBezTo>
                      <a:lnTo>
                        <a:pt x="1542" y="3082"/>
                      </a:lnTo>
                      <a:lnTo>
                        <a:pt x="1586" y="3093"/>
                      </a:lnTo>
                      <a:lnTo>
                        <a:pt x="1619" y="3093"/>
                      </a:lnTo>
                      <a:cubicBezTo>
                        <a:pt x="1619" y="3104"/>
                        <a:pt x="1630" y="3104"/>
                        <a:pt x="1630" y="3115"/>
                      </a:cubicBezTo>
                      <a:lnTo>
                        <a:pt x="1630" y="3126"/>
                      </a:lnTo>
                      <a:lnTo>
                        <a:pt x="1630" y="3148"/>
                      </a:lnTo>
                      <a:lnTo>
                        <a:pt x="1630" y="3246"/>
                      </a:lnTo>
                      <a:cubicBezTo>
                        <a:pt x="1630" y="3312"/>
                        <a:pt x="1641" y="3388"/>
                        <a:pt x="1674" y="3465"/>
                      </a:cubicBezTo>
                      <a:cubicBezTo>
                        <a:pt x="1663" y="3574"/>
                        <a:pt x="1685" y="3662"/>
                        <a:pt x="1674" y="3749"/>
                      </a:cubicBezTo>
                      <a:cubicBezTo>
                        <a:pt x="1728" y="3891"/>
                        <a:pt x="1761" y="4034"/>
                        <a:pt x="1772" y="4187"/>
                      </a:cubicBezTo>
                      <a:cubicBezTo>
                        <a:pt x="1838" y="4373"/>
                        <a:pt x="1903" y="4548"/>
                        <a:pt x="1969" y="4712"/>
                      </a:cubicBezTo>
                      <a:lnTo>
                        <a:pt x="2013" y="4832"/>
                      </a:lnTo>
                      <a:cubicBezTo>
                        <a:pt x="2024" y="4854"/>
                        <a:pt x="2024" y="4865"/>
                        <a:pt x="2035" y="4876"/>
                      </a:cubicBezTo>
                      <a:cubicBezTo>
                        <a:pt x="2046" y="4898"/>
                        <a:pt x="2056" y="4909"/>
                        <a:pt x="2067" y="4920"/>
                      </a:cubicBezTo>
                      <a:cubicBezTo>
                        <a:pt x="2089" y="4941"/>
                        <a:pt x="2122" y="4963"/>
                        <a:pt x="2166" y="4974"/>
                      </a:cubicBezTo>
                      <a:cubicBezTo>
                        <a:pt x="2231" y="4974"/>
                        <a:pt x="2308" y="4941"/>
                        <a:pt x="2341" y="4876"/>
                      </a:cubicBezTo>
                      <a:cubicBezTo>
                        <a:pt x="2341" y="4854"/>
                        <a:pt x="2352" y="4821"/>
                        <a:pt x="2363" y="4799"/>
                      </a:cubicBezTo>
                      <a:cubicBezTo>
                        <a:pt x="2363" y="4777"/>
                        <a:pt x="2374" y="4756"/>
                        <a:pt x="2374" y="4723"/>
                      </a:cubicBezTo>
                      <a:cubicBezTo>
                        <a:pt x="2439" y="4679"/>
                        <a:pt x="2461" y="4526"/>
                        <a:pt x="2516" y="4416"/>
                      </a:cubicBezTo>
                      <a:cubicBezTo>
                        <a:pt x="2549" y="4340"/>
                        <a:pt x="2581" y="4318"/>
                        <a:pt x="2614" y="4220"/>
                      </a:cubicBezTo>
                      <a:cubicBezTo>
                        <a:pt x="2647" y="4099"/>
                        <a:pt x="2669" y="3968"/>
                        <a:pt x="2680" y="3837"/>
                      </a:cubicBezTo>
                      <a:cubicBezTo>
                        <a:pt x="2735" y="3684"/>
                        <a:pt x="2778" y="3531"/>
                        <a:pt x="2789" y="3366"/>
                      </a:cubicBezTo>
                      <a:cubicBezTo>
                        <a:pt x="2800" y="3323"/>
                        <a:pt x="2800" y="3268"/>
                        <a:pt x="2811" y="3224"/>
                      </a:cubicBezTo>
                      <a:lnTo>
                        <a:pt x="2811" y="3202"/>
                      </a:lnTo>
                      <a:lnTo>
                        <a:pt x="2811" y="3191"/>
                      </a:lnTo>
                      <a:cubicBezTo>
                        <a:pt x="2811" y="3191"/>
                        <a:pt x="2789" y="3191"/>
                        <a:pt x="2833" y="3181"/>
                      </a:cubicBezTo>
                      <a:cubicBezTo>
                        <a:pt x="2931" y="3159"/>
                        <a:pt x="3041" y="3126"/>
                        <a:pt x="3150" y="3115"/>
                      </a:cubicBezTo>
                      <a:cubicBezTo>
                        <a:pt x="3489" y="3104"/>
                        <a:pt x="3828" y="3060"/>
                        <a:pt x="4167" y="3006"/>
                      </a:cubicBezTo>
                      <a:cubicBezTo>
                        <a:pt x="4222" y="2984"/>
                        <a:pt x="4299" y="2962"/>
                        <a:pt x="4364" y="2929"/>
                      </a:cubicBezTo>
                      <a:cubicBezTo>
                        <a:pt x="4408" y="2918"/>
                        <a:pt x="4452" y="2907"/>
                        <a:pt x="4485" y="2874"/>
                      </a:cubicBezTo>
                      <a:cubicBezTo>
                        <a:pt x="4528" y="2842"/>
                        <a:pt x="4550" y="2787"/>
                        <a:pt x="4561" y="2732"/>
                      </a:cubicBezTo>
                      <a:cubicBezTo>
                        <a:pt x="4572" y="2677"/>
                        <a:pt x="4561" y="2623"/>
                        <a:pt x="4539" y="2579"/>
                      </a:cubicBezTo>
                      <a:cubicBezTo>
                        <a:pt x="4506" y="2535"/>
                        <a:pt x="4474" y="2502"/>
                        <a:pt x="4419" y="2492"/>
                      </a:cubicBezTo>
                      <a:lnTo>
                        <a:pt x="4353" y="2492"/>
                      </a:lnTo>
                      <a:lnTo>
                        <a:pt x="4288" y="2481"/>
                      </a:lnTo>
                      <a:lnTo>
                        <a:pt x="4178" y="2459"/>
                      </a:lnTo>
                      <a:cubicBezTo>
                        <a:pt x="4102" y="2448"/>
                        <a:pt x="4025" y="2437"/>
                        <a:pt x="3949" y="2437"/>
                      </a:cubicBezTo>
                      <a:cubicBezTo>
                        <a:pt x="3839" y="2393"/>
                        <a:pt x="3719" y="2360"/>
                        <a:pt x="3599" y="2349"/>
                      </a:cubicBezTo>
                      <a:cubicBezTo>
                        <a:pt x="3380" y="2262"/>
                        <a:pt x="3183" y="2120"/>
                        <a:pt x="2910" y="2032"/>
                      </a:cubicBezTo>
                      <a:lnTo>
                        <a:pt x="2910" y="2032"/>
                      </a:lnTo>
                      <a:cubicBezTo>
                        <a:pt x="2910" y="2044"/>
                        <a:pt x="2913" y="2053"/>
                        <a:pt x="2916" y="2062"/>
                      </a:cubicBezTo>
                      <a:lnTo>
                        <a:pt x="2916" y="2062"/>
                      </a:lnTo>
                      <a:cubicBezTo>
                        <a:pt x="2914" y="2059"/>
                        <a:pt x="2912" y="2057"/>
                        <a:pt x="2910" y="2054"/>
                      </a:cubicBezTo>
                      <a:cubicBezTo>
                        <a:pt x="2910" y="2043"/>
                        <a:pt x="2899" y="2032"/>
                        <a:pt x="2888" y="2032"/>
                      </a:cubicBezTo>
                      <a:cubicBezTo>
                        <a:pt x="2880" y="2016"/>
                        <a:pt x="2848" y="2006"/>
                        <a:pt x="2849" y="2006"/>
                      </a:cubicBezTo>
                      <a:lnTo>
                        <a:pt x="2849" y="2006"/>
                      </a:lnTo>
                      <a:cubicBezTo>
                        <a:pt x="2849" y="2006"/>
                        <a:pt x="2854" y="2007"/>
                        <a:pt x="2866" y="2010"/>
                      </a:cubicBezTo>
                      <a:lnTo>
                        <a:pt x="2910" y="2021"/>
                      </a:lnTo>
                      <a:lnTo>
                        <a:pt x="2910" y="2021"/>
                      </a:lnTo>
                      <a:lnTo>
                        <a:pt x="2899" y="1977"/>
                      </a:lnTo>
                      <a:cubicBezTo>
                        <a:pt x="2877" y="1901"/>
                        <a:pt x="2855" y="1835"/>
                        <a:pt x="2833" y="1770"/>
                      </a:cubicBezTo>
                      <a:cubicBezTo>
                        <a:pt x="2789" y="1627"/>
                        <a:pt x="2745" y="1507"/>
                        <a:pt x="2713" y="1376"/>
                      </a:cubicBezTo>
                      <a:cubicBezTo>
                        <a:pt x="2724" y="1332"/>
                        <a:pt x="2724" y="1288"/>
                        <a:pt x="2713" y="1234"/>
                      </a:cubicBezTo>
                      <a:cubicBezTo>
                        <a:pt x="2658" y="1059"/>
                        <a:pt x="2614" y="873"/>
                        <a:pt x="2592" y="687"/>
                      </a:cubicBezTo>
                      <a:cubicBezTo>
                        <a:pt x="2570" y="588"/>
                        <a:pt x="2549" y="479"/>
                        <a:pt x="2527" y="370"/>
                      </a:cubicBezTo>
                      <a:lnTo>
                        <a:pt x="2505" y="206"/>
                      </a:lnTo>
                      <a:cubicBezTo>
                        <a:pt x="2505" y="173"/>
                        <a:pt x="2494" y="151"/>
                        <a:pt x="2483" y="129"/>
                      </a:cubicBezTo>
                      <a:cubicBezTo>
                        <a:pt x="2461" y="85"/>
                        <a:pt x="2428" y="52"/>
                        <a:pt x="2396" y="42"/>
                      </a:cubicBezTo>
                      <a:cubicBezTo>
                        <a:pt x="2356" y="15"/>
                        <a:pt x="2312" y="1"/>
                        <a:pt x="22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9" name="Google Shape;3949;p27"/>
                <p:cNvSpPr/>
                <p:nvPr/>
              </p:nvSpPr>
              <p:spPr>
                <a:xfrm rot="10800000">
                  <a:off x="11191275" y="4333125"/>
                  <a:ext cx="38025" cy="3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" h="1532" extrusionOk="0">
                      <a:moveTo>
                        <a:pt x="766" y="1"/>
                      </a:moveTo>
                      <a:cubicBezTo>
                        <a:pt x="340" y="1"/>
                        <a:pt x="1" y="340"/>
                        <a:pt x="1" y="766"/>
                      </a:cubicBezTo>
                      <a:cubicBezTo>
                        <a:pt x="1" y="1182"/>
                        <a:pt x="340" y="1532"/>
                        <a:pt x="766" y="1532"/>
                      </a:cubicBezTo>
                      <a:cubicBezTo>
                        <a:pt x="1182" y="1532"/>
                        <a:pt x="1521" y="1182"/>
                        <a:pt x="1521" y="766"/>
                      </a:cubicBezTo>
                      <a:cubicBezTo>
                        <a:pt x="1521" y="340"/>
                        <a:pt x="1182" y="1"/>
                        <a:pt x="7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0" name="Google Shape;3950;p27"/>
                <p:cNvSpPr/>
                <p:nvPr/>
              </p:nvSpPr>
              <p:spPr>
                <a:xfrm rot="10800000">
                  <a:off x="10928350" y="4876713"/>
                  <a:ext cx="34050" cy="2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2" h="1138" extrusionOk="0">
                      <a:moveTo>
                        <a:pt x="760" y="1"/>
                      </a:moveTo>
                      <a:cubicBezTo>
                        <a:pt x="733" y="1"/>
                        <a:pt x="706" y="2"/>
                        <a:pt x="679" y="6"/>
                      </a:cubicBezTo>
                      <a:cubicBezTo>
                        <a:pt x="176" y="61"/>
                        <a:pt x="1" y="706"/>
                        <a:pt x="406" y="1012"/>
                      </a:cubicBezTo>
                      <a:cubicBezTo>
                        <a:pt x="513" y="1099"/>
                        <a:pt x="634" y="1137"/>
                        <a:pt x="753" y="1137"/>
                      </a:cubicBezTo>
                      <a:cubicBezTo>
                        <a:pt x="1068" y="1137"/>
                        <a:pt x="1361" y="864"/>
                        <a:pt x="1313" y="498"/>
                      </a:cubicBezTo>
                      <a:cubicBezTo>
                        <a:pt x="1283" y="208"/>
                        <a:pt x="1043" y="1"/>
                        <a:pt x="7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1" name="Google Shape;3951;p27"/>
                <p:cNvSpPr/>
                <p:nvPr/>
              </p:nvSpPr>
              <p:spPr>
                <a:xfrm rot="10800000">
                  <a:off x="10950875" y="4728138"/>
                  <a:ext cx="14100" cy="1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515" extrusionOk="0">
                      <a:moveTo>
                        <a:pt x="275" y="0"/>
                      </a:moveTo>
                      <a:cubicBezTo>
                        <a:pt x="134" y="0"/>
                        <a:pt x="1" y="121"/>
                        <a:pt x="16" y="287"/>
                      </a:cubicBezTo>
                      <a:cubicBezTo>
                        <a:pt x="30" y="430"/>
                        <a:pt x="150" y="514"/>
                        <a:pt x="273" y="514"/>
                      </a:cubicBezTo>
                      <a:cubicBezTo>
                        <a:pt x="347" y="514"/>
                        <a:pt x="422" y="484"/>
                        <a:pt x="476" y="418"/>
                      </a:cubicBezTo>
                      <a:cubicBezTo>
                        <a:pt x="563" y="309"/>
                        <a:pt x="541" y="145"/>
                        <a:pt x="432" y="57"/>
                      </a:cubicBezTo>
                      <a:cubicBezTo>
                        <a:pt x="384" y="18"/>
                        <a:pt x="329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2" name="Google Shape;3952;p27"/>
                <p:cNvSpPr/>
                <p:nvPr/>
              </p:nvSpPr>
              <p:spPr>
                <a:xfrm rot="10800000">
                  <a:off x="11097425" y="5045975"/>
                  <a:ext cx="25200" cy="2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" h="853" extrusionOk="0">
                      <a:moveTo>
                        <a:pt x="477" y="0"/>
                      </a:moveTo>
                      <a:cubicBezTo>
                        <a:pt x="304" y="0"/>
                        <a:pt x="131" y="103"/>
                        <a:pt x="66" y="297"/>
                      </a:cubicBezTo>
                      <a:cubicBezTo>
                        <a:pt x="0" y="516"/>
                        <a:pt x="121" y="756"/>
                        <a:pt x="339" y="833"/>
                      </a:cubicBezTo>
                      <a:cubicBezTo>
                        <a:pt x="383" y="846"/>
                        <a:pt x="427" y="852"/>
                        <a:pt x="469" y="852"/>
                      </a:cubicBezTo>
                      <a:cubicBezTo>
                        <a:pt x="773" y="852"/>
                        <a:pt x="1007" y="529"/>
                        <a:pt x="853" y="231"/>
                      </a:cubicBezTo>
                      <a:cubicBezTo>
                        <a:pt x="773" y="75"/>
                        <a:pt x="625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53" name="Google Shape;3953;p27"/>
              <p:cNvGrpSpPr/>
              <p:nvPr/>
            </p:nvGrpSpPr>
            <p:grpSpPr>
              <a:xfrm rot="10800000" flipH="1">
                <a:off x="6316063" y="4693088"/>
                <a:ext cx="42425" cy="60175"/>
                <a:chOff x="8695963" y="2344700"/>
                <a:chExt cx="42425" cy="60175"/>
              </a:xfrm>
            </p:grpSpPr>
            <p:sp>
              <p:nvSpPr>
                <p:cNvPr id="3954" name="Google Shape;3954;p27"/>
                <p:cNvSpPr/>
                <p:nvPr/>
              </p:nvSpPr>
              <p:spPr>
                <a:xfrm>
                  <a:off x="8701163" y="2357275"/>
                  <a:ext cx="33925" cy="1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" h="583" extrusionOk="0">
                      <a:moveTo>
                        <a:pt x="351" y="1"/>
                      </a:moveTo>
                      <a:cubicBezTo>
                        <a:pt x="329" y="1"/>
                        <a:pt x="296" y="1"/>
                        <a:pt x="274" y="12"/>
                      </a:cubicBezTo>
                      <a:cubicBezTo>
                        <a:pt x="252" y="12"/>
                        <a:pt x="230" y="23"/>
                        <a:pt x="198" y="33"/>
                      </a:cubicBezTo>
                      <a:cubicBezTo>
                        <a:pt x="176" y="44"/>
                        <a:pt x="154" y="55"/>
                        <a:pt x="132" y="66"/>
                      </a:cubicBezTo>
                      <a:cubicBezTo>
                        <a:pt x="132" y="77"/>
                        <a:pt x="121" y="88"/>
                        <a:pt x="110" y="99"/>
                      </a:cubicBezTo>
                      <a:cubicBezTo>
                        <a:pt x="99" y="110"/>
                        <a:pt x="88" y="121"/>
                        <a:pt x="77" y="132"/>
                      </a:cubicBezTo>
                      <a:cubicBezTo>
                        <a:pt x="77" y="143"/>
                        <a:pt x="66" y="143"/>
                        <a:pt x="55" y="154"/>
                      </a:cubicBezTo>
                      <a:cubicBezTo>
                        <a:pt x="44" y="176"/>
                        <a:pt x="44" y="187"/>
                        <a:pt x="34" y="208"/>
                      </a:cubicBezTo>
                      <a:cubicBezTo>
                        <a:pt x="34" y="219"/>
                        <a:pt x="23" y="230"/>
                        <a:pt x="23" y="241"/>
                      </a:cubicBezTo>
                      <a:cubicBezTo>
                        <a:pt x="12" y="285"/>
                        <a:pt x="12" y="318"/>
                        <a:pt x="12" y="362"/>
                      </a:cubicBezTo>
                      <a:cubicBezTo>
                        <a:pt x="1" y="394"/>
                        <a:pt x="1" y="427"/>
                        <a:pt x="12" y="460"/>
                      </a:cubicBezTo>
                      <a:cubicBezTo>
                        <a:pt x="12" y="471"/>
                        <a:pt x="12" y="482"/>
                        <a:pt x="23" y="493"/>
                      </a:cubicBezTo>
                      <a:lnTo>
                        <a:pt x="66" y="504"/>
                      </a:lnTo>
                      <a:cubicBezTo>
                        <a:pt x="66" y="493"/>
                        <a:pt x="77" y="493"/>
                        <a:pt x="77" y="493"/>
                      </a:cubicBezTo>
                      <a:cubicBezTo>
                        <a:pt x="77" y="482"/>
                        <a:pt x="77" y="482"/>
                        <a:pt x="88" y="471"/>
                      </a:cubicBezTo>
                      <a:cubicBezTo>
                        <a:pt x="88" y="460"/>
                        <a:pt x="99" y="449"/>
                        <a:pt x="110" y="449"/>
                      </a:cubicBezTo>
                      <a:lnTo>
                        <a:pt x="110" y="427"/>
                      </a:lnTo>
                      <a:cubicBezTo>
                        <a:pt x="99" y="405"/>
                        <a:pt x="88" y="373"/>
                        <a:pt x="88" y="351"/>
                      </a:cubicBezTo>
                      <a:cubicBezTo>
                        <a:pt x="88" y="318"/>
                        <a:pt x="88" y="285"/>
                        <a:pt x="88" y="252"/>
                      </a:cubicBezTo>
                      <a:cubicBezTo>
                        <a:pt x="99" y="241"/>
                        <a:pt x="99" y="230"/>
                        <a:pt x="99" y="219"/>
                      </a:cubicBezTo>
                      <a:cubicBezTo>
                        <a:pt x="99" y="208"/>
                        <a:pt x="110" y="198"/>
                        <a:pt x="121" y="176"/>
                      </a:cubicBezTo>
                      <a:cubicBezTo>
                        <a:pt x="132" y="165"/>
                        <a:pt x="143" y="143"/>
                        <a:pt x="154" y="132"/>
                      </a:cubicBezTo>
                      <a:cubicBezTo>
                        <a:pt x="165" y="132"/>
                        <a:pt x="165" y="132"/>
                        <a:pt x="176" y="121"/>
                      </a:cubicBezTo>
                      <a:lnTo>
                        <a:pt x="187" y="121"/>
                      </a:lnTo>
                      <a:cubicBezTo>
                        <a:pt x="212" y="88"/>
                        <a:pt x="250" y="73"/>
                        <a:pt x="290" y="73"/>
                      </a:cubicBezTo>
                      <a:cubicBezTo>
                        <a:pt x="303" y="73"/>
                        <a:pt x="316" y="75"/>
                        <a:pt x="329" y="77"/>
                      </a:cubicBezTo>
                      <a:cubicBezTo>
                        <a:pt x="362" y="88"/>
                        <a:pt x="384" y="121"/>
                        <a:pt x="416" y="143"/>
                      </a:cubicBezTo>
                      <a:lnTo>
                        <a:pt x="460" y="143"/>
                      </a:lnTo>
                      <a:lnTo>
                        <a:pt x="471" y="154"/>
                      </a:lnTo>
                      <a:lnTo>
                        <a:pt x="482" y="154"/>
                      </a:lnTo>
                      <a:cubicBezTo>
                        <a:pt x="515" y="176"/>
                        <a:pt x="537" y="198"/>
                        <a:pt x="569" y="219"/>
                      </a:cubicBezTo>
                      <a:cubicBezTo>
                        <a:pt x="602" y="230"/>
                        <a:pt x="635" y="230"/>
                        <a:pt x="668" y="230"/>
                      </a:cubicBezTo>
                      <a:lnTo>
                        <a:pt x="690" y="230"/>
                      </a:lnTo>
                      <a:cubicBezTo>
                        <a:pt x="723" y="219"/>
                        <a:pt x="744" y="219"/>
                        <a:pt x="755" y="198"/>
                      </a:cubicBezTo>
                      <a:cubicBezTo>
                        <a:pt x="788" y="187"/>
                        <a:pt x="799" y="165"/>
                        <a:pt x="821" y="143"/>
                      </a:cubicBezTo>
                      <a:cubicBezTo>
                        <a:pt x="848" y="116"/>
                        <a:pt x="882" y="96"/>
                        <a:pt x="924" y="96"/>
                      </a:cubicBezTo>
                      <a:cubicBezTo>
                        <a:pt x="933" y="96"/>
                        <a:pt x="943" y="97"/>
                        <a:pt x="952" y="99"/>
                      </a:cubicBezTo>
                      <a:cubicBezTo>
                        <a:pt x="996" y="99"/>
                        <a:pt x="1040" y="121"/>
                        <a:pt x="1073" y="154"/>
                      </a:cubicBezTo>
                      <a:cubicBezTo>
                        <a:pt x="1105" y="165"/>
                        <a:pt x="1127" y="198"/>
                        <a:pt x="1160" y="219"/>
                      </a:cubicBezTo>
                      <a:cubicBezTo>
                        <a:pt x="1173" y="239"/>
                        <a:pt x="1174" y="243"/>
                        <a:pt x="1176" y="243"/>
                      </a:cubicBezTo>
                      <a:cubicBezTo>
                        <a:pt x="1177" y="243"/>
                        <a:pt x="1178" y="241"/>
                        <a:pt x="1182" y="241"/>
                      </a:cubicBezTo>
                      <a:cubicBezTo>
                        <a:pt x="1193" y="252"/>
                        <a:pt x="1193" y="263"/>
                        <a:pt x="1204" y="274"/>
                      </a:cubicBezTo>
                      <a:cubicBezTo>
                        <a:pt x="1215" y="285"/>
                        <a:pt x="1226" y="296"/>
                        <a:pt x="1226" y="307"/>
                      </a:cubicBezTo>
                      <a:cubicBezTo>
                        <a:pt x="1248" y="329"/>
                        <a:pt x="1258" y="351"/>
                        <a:pt x="1269" y="373"/>
                      </a:cubicBezTo>
                      <a:cubicBezTo>
                        <a:pt x="1269" y="383"/>
                        <a:pt x="1280" y="394"/>
                        <a:pt x="1291" y="416"/>
                      </a:cubicBezTo>
                      <a:cubicBezTo>
                        <a:pt x="1302" y="460"/>
                        <a:pt x="1313" y="504"/>
                        <a:pt x="1313" y="548"/>
                      </a:cubicBezTo>
                      <a:cubicBezTo>
                        <a:pt x="1323" y="557"/>
                        <a:pt x="1324" y="583"/>
                        <a:pt x="1331" y="583"/>
                      </a:cubicBezTo>
                      <a:cubicBezTo>
                        <a:pt x="1332" y="583"/>
                        <a:pt x="1334" y="582"/>
                        <a:pt x="1335" y="580"/>
                      </a:cubicBezTo>
                      <a:cubicBezTo>
                        <a:pt x="1357" y="580"/>
                        <a:pt x="1346" y="526"/>
                        <a:pt x="1335" y="493"/>
                      </a:cubicBezTo>
                      <a:cubicBezTo>
                        <a:pt x="1335" y="471"/>
                        <a:pt x="1324" y="438"/>
                        <a:pt x="1313" y="416"/>
                      </a:cubicBezTo>
                      <a:cubicBezTo>
                        <a:pt x="1313" y="383"/>
                        <a:pt x="1302" y="351"/>
                        <a:pt x="1280" y="329"/>
                      </a:cubicBezTo>
                      <a:cubicBezTo>
                        <a:pt x="1258" y="285"/>
                        <a:pt x="1226" y="241"/>
                        <a:pt x="1193" y="208"/>
                      </a:cubicBezTo>
                      <a:lnTo>
                        <a:pt x="1193" y="198"/>
                      </a:lnTo>
                      <a:cubicBezTo>
                        <a:pt x="1160" y="165"/>
                        <a:pt x="1116" y="132"/>
                        <a:pt x="1073" y="99"/>
                      </a:cubicBezTo>
                      <a:lnTo>
                        <a:pt x="1040" y="77"/>
                      </a:lnTo>
                      <a:lnTo>
                        <a:pt x="1029" y="77"/>
                      </a:lnTo>
                      <a:cubicBezTo>
                        <a:pt x="996" y="55"/>
                        <a:pt x="974" y="44"/>
                        <a:pt x="952" y="44"/>
                      </a:cubicBezTo>
                      <a:cubicBezTo>
                        <a:pt x="941" y="39"/>
                        <a:pt x="930" y="36"/>
                        <a:pt x="921" y="36"/>
                      </a:cubicBezTo>
                      <a:cubicBezTo>
                        <a:pt x="911" y="36"/>
                        <a:pt x="903" y="39"/>
                        <a:pt x="898" y="44"/>
                      </a:cubicBezTo>
                      <a:cubicBezTo>
                        <a:pt x="865" y="44"/>
                        <a:pt x="843" y="66"/>
                        <a:pt x="821" y="77"/>
                      </a:cubicBezTo>
                      <a:lnTo>
                        <a:pt x="744" y="132"/>
                      </a:lnTo>
                      <a:cubicBezTo>
                        <a:pt x="712" y="154"/>
                        <a:pt x="690" y="165"/>
                        <a:pt x="657" y="165"/>
                      </a:cubicBezTo>
                      <a:lnTo>
                        <a:pt x="613" y="165"/>
                      </a:lnTo>
                      <a:cubicBezTo>
                        <a:pt x="602" y="154"/>
                        <a:pt x="591" y="154"/>
                        <a:pt x="591" y="143"/>
                      </a:cubicBezTo>
                      <a:cubicBezTo>
                        <a:pt x="559" y="132"/>
                        <a:pt x="526" y="110"/>
                        <a:pt x="504" y="88"/>
                      </a:cubicBezTo>
                      <a:cubicBezTo>
                        <a:pt x="493" y="77"/>
                        <a:pt x="482" y="66"/>
                        <a:pt x="460" y="55"/>
                      </a:cubicBezTo>
                      <a:cubicBezTo>
                        <a:pt x="449" y="33"/>
                        <a:pt x="427" y="33"/>
                        <a:pt x="416" y="23"/>
                      </a:cubicBezTo>
                      <a:cubicBezTo>
                        <a:pt x="394" y="12"/>
                        <a:pt x="373" y="12"/>
                        <a:pt x="3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5" name="Google Shape;3955;p27"/>
                <p:cNvSpPr/>
                <p:nvPr/>
              </p:nvSpPr>
              <p:spPr>
                <a:xfrm>
                  <a:off x="8695963" y="2344700"/>
                  <a:ext cx="42425" cy="6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7" h="2407" extrusionOk="0">
                      <a:moveTo>
                        <a:pt x="710" y="212"/>
                      </a:moveTo>
                      <a:cubicBezTo>
                        <a:pt x="767" y="212"/>
                        <a:pt x="824" y="229"/>
                        <a:pt x="876" y="263"/>
                      </a:cubicBezTo>
                      <a:cubicBezTo>
                        <a:pt x="909" y="274"/>
                        <a:pt x="942" y="307"/>
                        <a:pt x="974" y="318"/>
                      </a:cubicBezTo>
                      <a:cubicBezTo>
                        <a:pt x="985" y="318"/>
                        <a:pt x="1007" y="329"/>
                        <a:pt x="1018" y="340"/>
                      </a:cubicBezTo>
                      <a:cubicBezTo>
                        <a:pt x="1029" y="351"/>
                        <a:pt x="1040" y="372"/>
                        <a:pt x="1062" y="394"/>
                      </a:cubicBezTo>
                      <a:cubicBezTo>
                        <a:pt x="1084" y="416"/>
                        <a:pt x="1095" y="438"/>
                        <a:pt x="1116" y="460"/>
                      </a:cubicBezTo>
                      <a:cubicBezTo>
                        <a:pt x="1149" y="493"/>
                        <a:pt x="1182" y="515"/>
                        <a:pt x="1226" y="536"/>
                      </a:cubicBezTo>
                      <a:cubicBezTo>
                        <a:pt x="1249" y="544"/>
                        <a:pt x="1272" y="552"/>
                        <a:pt x="1299" y="552"/>
                      </a:cubicBezTo>
                      <a:cubicBezTo>
                        <a:pt x="1311" y="552"/>
                        <a:pt x="1322" y="551"/>
                        <a:pt x="1335" y="547"/>
                      </a:cubicBezTo>
                      <a:lnTo>
                        <a:pt x="1368" y="547"/>
                      </a:lnTo>
                      <a:cubicBezTo>
                        <a:pt x="1357" y="569"/>
                        <a:pt x="1357" y="591"/>
                        <a:pt x="1368" y="602"/>
                      </a:cubicBezTo>
                      <a:cubicBezTo>
                        <a:pt x="1379" y="624"/>
                        <a:pt x="1379" y="646"/>
                        <a:pt x="1390" y="679"/>
                      </a:cubicBezTo>
                      <a:cubicBezTo>
                        <a:pt x="1390" y="690"/>
                        <a:pt x="1401" y="711"/>
                        <a:pt x="1412" y="722"/>
                      </a:cubicBezTo>
                      <a:cubicBezTo>
                        <a:pt x="1434" y="755"/>
                        <a:pt x="1466" y="788"/>
                        <a:pt x="1488" y="821"/>
                      </a:cubicBezTo>
                      <a:cubicBezTo>
                        <a:pt x="1510" y="843"/>
                        <a:pt x="1521" y="876"/>
                        <a:pt x="1521" y="908"/>
                      </a:cubicBezTo>
                      <a:cubicBezTo>
                        <a:pt x="1532" y="930"/>
                        <a:pt x="1543" y="963"/>
                        <a:pt x="1543" y="996"/>
                      </a:cubicBezTo>
                      <a:cubicBezTo>
                        <a:pt x="1554" y="1029"/>
                        <a:pt x="1554" y="1072"/>
                        <a:pt x="1543" y="1083"/>
                      </a:cubicBezTo>
                      <a:cubicBezTo>
                        <a:pt x="1532" y="1083"/>
                        <a:pt x="1532" y="1051"/>
                        <a:pt x="1521" y="1040"/>
                      </a:cubicBezTo>
                      <a:cubicBezTo>
                        <a:pt x="1521" y="996"/>
                        <a:pt x="1510" y="952"/>
                        <a:pt x="1499" y="908"/>
                      </a:cubicBezTo>
                      <a:cubicBezTo>
                        <a:pt x="1499" y="897"/>
                        <a:pt x="1477" y="886"/>
                        <a:pt x="1477" y="865"/>
                      </a:cubicBezTo>
                      <a:cubicBezTo>
                        <a:pt x="1466" y="843"/>
                        <a:pt x="1456" y="821"/>
                        <a:pt x="1434" y="799"/>
                      </a:cubicBezTo>
                      <a:lnTo>
                        <a:pt x="1434" y="799"/>
                      </a:lnTo>
                      <a:cubicBezTo>
                        <a:pt x="1445" y="821"/>
                        <a:pt x="1456" y="854"/>
                        <a:pt x="1456" y="876"/>
                      </a:cubicBezTo>
                      <a:cubicBezTo>
                        <a:pt x="1477" y="1007"/>
                        <a:pt x="1499" y="1149"/>
                        <a:pt x="1499" y="1280"/>
                      </a:cubicBezTo>
                      <a:lnTo>
                        <a:pt x="1499" y="1422"/>
                      </a:lnTo>
                      <a:lnTo>
                        <a:pt x="1499" y="1433"/>
                      </a:lnTo>
                      <a:cubicBezTo>
                        <a:pt x="1499" y="1466"/>
                        <a:pt x="1499" y="1499"/>
                        <a:pt x="1488" y="1521"/>
                      </a:cubicBezTo>
                      <a:cubicBezTo>
                        <a:pt x="1488" y="1543"/>
                        <a:pt x="1477" y="1575"/>
                        <a:pt x="1466" y="1597"/>
                      </a:cubicBezTo>
                      <a:cubicBezTo>
                        <a:pt x="1456" y="1630"/>
                        <a:pt x="1445" y="1674"/>
                        <a:pt x="1423" y="1707"/>
                      </a:cubicBezTo>
                      <a:cubicBezTo>
                        <a:pt x="1423" y="1718"/>
                        <a:pt x="1390" y="1783"/>
                        <a:pt x="1379" y="1794"/>
                      </a:cubicBezTo>
                      <a:cubicBezTo>
                        <a:pt x="1357" y="1827"/>
                        <a:pt x="1335" y="1860"/>
                        <a:pt x="1313" y="1893"/>
                      </a:cubicBezTo>
                      <a:cubicBezTo>
                        <a:pt x="1291" y="1915"/>
                        <a:pt x="1270" y="1936"/>
                        <a:pt x="1248" y="1947"/>
                      </a:cubicBezTo>
                      <a:cubicBezTo>
                        <a:pt x="1204" y="1980"/>
                        <a:pt x="1116" y="2046"/>
                        <a:pt x="1073" y="2079"/>
                      </a:cubicBezTo>
                      <a:lnTo>
                        <a:pt x="1018" y="2111"/>
                      </a:lnTo>
                      <a:lnTo>
                        <a:pt x="1007" y="2111"/>
                      </a:lnTo>
                      <a:cubicBezTo>
                        <a:pt x="996" y="2122"/>
                        <a:pt x="985" y="2133"/>
                        <a:pt x="974" y="2144"/>
                      </a:cubicBezTo>
                      <a:lnTo>
                        <a:pt x="887" y="2188"/>
                      </a:lnTo>
                      <a:lnTo>
                        <a:pt x="865" y="2188"/>
                      </a:lnTo>
                      <a:lnTo>
                        <a:pt x="810" y="2166"/>
                      </a:lnTo>
                      <a:cubicBezTo>
                        <a:pt x="723" y="2122"/>
                        <a:pt x="657" y="2079"/>
                        <a:pt x="581" y="2024"/>
                      </a:cubicBezTo>
                      <a:cubicBezTo>
                        <a:pt x="537" y="1991"/>
                        <a:pt x="482" y="1947"/>
                        <a:pt x="449" y="1893"/>
                      </a:cubicBezTo>
                      <a:cubicBezTo>
                        <a:pt x="384" y="1794"/>
                        <a:pt x="329" y="1696"/>
                        <a:pt x="296" y="1586"/>
                      </a:cubicBezTo>
                      <a:cubicBezTo>
                        <a:pt x="274" y="1543"/>
                        <a:pt x="263" y="1488"/>
                        <a:pt x="252" y="1433"/>
                      </a:cubicBezTo>
                      <a:cubicBezTo>
                        <a:pt x="252" y="1400"/>
                        <a:pt x="242" y="1346"/>
                        <a:pt x="242" y="1313"/>
                      </a:cubicBezTo>
                      <a:cubicBezTo>
                        <a:pt x="231" y="1258"/>
                        <a:pt x="220" y="1226"/>
                        <a:pt x="220" y="1171"/>
                      </a:cubicBezTo>
                      <a:cubicBezTo>
                        <a:pt x="209" y="1094"/>
                        <a:pt x="209" y="1029"/>
                        <a:pt x="220" y="963"/>
                      </a:cubicBezTo>
                      <a:cubicBezTo>
                        <a:pt x="220" y="930"/>
                        <a:pt x="220" y="897"/>
                        <a:pt x="220" y="865"/>
                      </a:cubicBezTo>
                      <a:cubicBezTo>
                        <a:pt x="220" y="821"/>
                        <a:pt x="220" y="788"/>
                        <a:pt x="231" y="755"/>
                      </a:cubicBezTo>
                      <a:cubicBezTo>
                        <a:pt x="231" y="733"/>
                        <a:pt x="242" y="722"/>
                        <a:pt x="242" y="711"/>
                      </a:cubicBezTo>
                      <a:cubicBezTo>
                        <a:pt x="252" y="701"/>
                        <a:pt x="263" y="679"/>
                        <a:pt x="263" y="668"/>
                      </a:cubicBezTo>
                      <a:cubicBezTo>
                        <a:pt x="263" y="657"/>
                        <a:pt x="285" y="646"/>
                        <a:pt x="285" y="635"/>
                      </a:cubicBezTo>
                      <a:cubicBezTo>
                        <a:pt x="296" y="624"/>
                        <a:pt x="307" y="613"/>
                        <a:pt x="318" y="602"/>
                      </a:cubicBezTo>
                      <a:cubicBezTo>
                        <a:pt x="318" y="580"/>
                        <a:pt x="340" y="569"/>
                        <a:pt x="340" y="547"/>
                      </a:cubicBezTo>
                      <a:cubicBezTo>
                        <a:pt x="351" y="493"/>
                        <a:pt x="373" y="449"/>
                        <a:pt x="395" y="416"/>
                      </a:cubicBezTo>
                      <a:cubicBezTo>
                        <a:pt x="438" y="351"/>
                        <a:pt x="493" y="296"/>
                        <a:pt x="559" y="252"/>
                      </a:cubicBezTo>
                      <a:cubicBezTo>
                        <a:pt x="606" y="226"/>
                        <a:pt x="658" y="212"/>
                        <a:pt x="710" y="212"/>
                      </a:cubicBezTo>
                      <a:close/>
                      <a:moveTo>
                        <a:pt x="690" y="1"/>
                      </a:moveTo>
                      <a:cubicBezTo>
                        <a:pt x="570" y="1"/>
                        <a:pt x="460" y="44"/>
                        <a:pt x="384" y="121"/>
                      </a:cubicBezTo>
                      <a:cubicBezTo>
                        <a:pt x="220" y="274"/>
                        <a:pt x="110" y="471"/>
                        <a:pt x="56" y="690"/>
                      </a:cubicBezTo>
                      <a:cubicBezTo>
                        <a:pt x="23" y="821"/>
                        <a:pt x="12" y="952"/>
                        <a:pt x="12" y="1094"/>
                      </a:cubicBezTo>
                      <a:cubicBezTo>
                        <a:pt x="1" y="1466"/>
                        <a:pt x="132" y="1827"/>
                        <a:pt x="395" y="2100"/>
                      </a:cubicBezTo>
                      <a:cubicBezTo>
                        <a:pt x="449" y="2166"/>
                        <a:pt x="526" y="2221"/>
                        <a:pt x="602" y="2275"/>
                      </a:cubicBezTo>
                      <a:cubicBezTo>
                        <a:pt x="657" y="2308"/>
                        <a:pt x="712" y="2330"/>
                        <a:pt x="767" y="2352"/>
                      </a:cubicBezTo>
                      <a:cubicBezTo>
                        <a:pt x="777" y="2363"/>
                        <a:pt x="832" y="2385"/>
                        <a:pt x="865" y="2396"/>
                      </a:cubicBezTo>
                      <a:lnTo>
                        <a:pt x="898" y="2407"/>
                      </a:lnTo>
                      <a:lnTo>
                        <a:pt x="931" y="2396"/>
                      </a:lnTo>
                      <a:lnTo>
                        <a:pt x="985" y="2363"/>
                      </a:lnTo>
                      <a:lnTo>
                        <a:pt x="1007" y="2352"/>
                      </a:lnTo>
                      <a:cubicBezTo>
                        <a:pt x="1062" y="2330"/>
                        <a:pt x="1106" y="2297"/>
                        <a:pt x="1160" y="2265"/>
                      </a:cubicBezTo>
                      <a:cubicBezTo>
                        <a:pt x="1259" y="2199"/>
                        <a:pt x="1346" y="2133"/>
                        <a:pt x="1434" y="2046"/>
                      </a:cubicBezTo>
                      <a:cubicBezTo>
                        <a:pt x="1532" y="1947"/>
                        <a:pt x="1609" y="1827"/>
                        <a:pt x="1652" y="1685"/>
                      </a:cubicBezTo>
                      <a:cubicBezTo>
                        <a:pt x="1663" y="1652"/>
                        <a:pt x="1674" y="1630"/>
                        <a:pt x="1674" y="1597"/>
                      </a:cubicBezTo>
                      <a:cubicBezTo>
                        <a:pt x="1685" y="1565"/>
                        <a:pt x="1696" y="1532"/>
                        <a:pt x="1696" y="1488"/>
                      </a:cubicBezTo>
                      <a:lnTo>
                        <a:pt x="1696" y="1302"/>
                      </a:lnTo>
                      <a:cubicBezTo>
                        <a:pt x="1696" y="1182"/>
                        <a:pt x="1685" y="1061"/>
                        <a:pt x="1663" y="941"/>
                      </a:cubicBezTo>
                      <a:cubicBezTo>
                        <a:pt x="1663" y="810"/>
                        <a:pt x="1641" y="668"/>
                        <a:pt x="1609" y="536"/>
                      </a:cubicBezTo>
                      <a:cubicBezTo>
                        <a:pt x="1598" y="504"/>
                        <a:pt x="1576" y="471"/>
                        <a:pt x="1554" y="438"/>
                      </a:cubicBezTo>
                      <a:cubicBezTo>
                        <a:pt x="1521" y="416"/>
                        <a:pt x="1521" y="405"/>
                        <a:pt x="1510" y="405"/>
                      </a:cubicBezTo>
                      <a:cubicBezTo>
                        <a:pt x="1504" y="402"/>
                        <a:pt x="1497" y="401"/>
                        <a:pt x="1491" y="401"/>
                      </a:cubicBezTo>
                      <a:cubicBezTo>
                        <a:pt x="1476" y="401"/>
                        <a:pt x="1460" y="408"/>
                        <a:pt x="1445" y="416"/>
                      </a:cubicBezTo>
                      <a:lnTo>
                        <a:pt x="1423" y="438"/>
                      </a:lnTo>
                      <a:lnTo>
                        <a:pt x="1423" y="405"/>
                      </a:lnTo>
                      <a:cubicBezTo>
                        <a:pt x="1423" y="394"/>
                        <a:pt x="1423" y="394"/>
                        <a:pt x="1423" y="394"/>
                      </a:cubicBezTo>
                      <a:cubicBezTo>
                        <a:pt x="1423" y="383"/>
                        <a:pt x="1423" y="372"/>
                        <a:pt x="1423" y="361"/>
                      </a:cubicBezTo>
                      <a:cubicBezTo>
                        <a:pt x="1412" y="329"/>
                        <a:pt x="1379" y="307"/>
                        <a:pt x="1357" y="307"/>
                      </a:cubicBezTo>
                      <a:lnTo>
                        <a:pt x="1313" y="285"/>
                      </a:lnTo>
                      <a:lnTo>
                        <a:pt x="1302" y="285"/>
                      </a:lnTo>
                      <a:cubicBezTo>
                        <a:pt x="1281" y="274"/>
                        <a:pt x="1259" y="252"/>
                        <a:pt x="1237" y="241"/>
                      </a:cubicBezTo>
                      <a:cubicBezTo>
                        <a:pt x="1215" y="219"/>
                        <a:pt x="1204" y="197"/>
                        <a:pt x="1171" y="165"/>
                      </a:cubicBezTo>
                      <a:cubicBezTo>
                        <a:pt x="1149" y="143"/>
                        <a:pt x="1127" y="132"/>
                        <a:pt x="1106" y="121"/>
                      </a:cubicBezTo>
                      <a:lnTo>
                        <a:pt x="1062" y="88"/>
                      </a:lnTo>
                      <a:cubicBezTo>
                        <a:pt x="996" y="66"/>
                        <a:pt x="942" y="55"/>
                        <a:pt x="887" y="33"/>
                      </a:cubicBezTo>
                      <a:cubicBezTo>
                        <a:pt x="821" y="11"/>
                        <a:pt x="756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956" name="Google Shape;3956;p27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2_1_1">
    <p:spTree>
      <p:nvGrpSpPr>
        <p:cNvPr id="1" name="Shape 3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8" name="Google Shape;3958;p28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59" name="Google Shape;3959;p28"/>
          <p:cNvGrpSpPr/>
          <p:nvPr/>
        </p:nvGrpSpPr>
        <p:grpSpPr>
          <a:xfrm>
            <a:off x="5681263" y="-51500"/>
            <a:ext cx="3369425" cy="2307475"/>
            <a:chOff x="5681263" y="-51500"/>
            <a:chExt cx="3369425" cy="2307475"/>
          </a:xfrm>
        </p:grpSpPr>
        <p:grpSp>
          <p:nvGrpSpPr>
            <p:cNvPr id="3960" name="Google Shape;3960;p28"/>
            <p:cNvGrpSpPr/>
            <p:nvPr/>
          </p:nvGrpSpPr>
          <p:grpSpPr>
            <a:xfrm flipH="1">
              <a:off x="8858075" y="2234000"/>
              <a:ext cx="27650" cy="21975"/>
              <a:chOff x="8820375" y="1023600"/>
              <a:chExt cx="27650" cy="21975"/>
            </a:xfrm>
          </p:grpSpPr>
          <p:sp>
            <p:nvSpPr>
              <p:cNvPr id="3961" name="Google Shape;3961;p28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614" extrusionOk="0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2" name="Google Shape;3962;p28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3" name="Google Shape;3963;p28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4" name="Google Shape;3964;p28"/>
            <p:cNvGrpSpPr/>
            <p:nvPr/>
          </p:nvGrpSpPr>
          <p:grpSpPr>
            <a:xfrm flipH="1">
              <a:off x="8487700" y="1028150"/>
              <a:ext cx="55825" cy="44400"/>
              <a:chOff x="8347600" y="1441475"/>
              <a:chExt cx="55825" cy="44400"/>
            </a:xfrm>
          </p:grpSpPr>
          <p:sp>
            <p:nvSpPr>
              <p:cNvPr id="3965" name="Google Shape;3965;p2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6" name="Google Shape;3966;p2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7" name="Google Shape;3967;p2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8" name="Google Shape;3968;p28"/>
            <p:cNvGrpSpPr/>
            <p:nvPr/>
          </p:nvGrpSpPr>
          <p:grpSpPr>
            <a:xfrm flipH="1">
              <a:off x="8493038" y="206875"/>
              <a:ext cx="80675" cy="73725"/>
              <a:chOff x="7502975" y="324575"/>
              <a:chExt cx="80675" cy="73725"/>
            </a:xfrm>
          </p:grpSpPr>
          <p:sp>
            <p:nvSpPr>
              <p:cNvPr id="3969" name="Google Shape;3969;p28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0" name="Google Shape;3970;p28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4" extrusionOk="0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1" name="Google Shape;3971;p28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2" name="Google Shape;3972;p28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949" extrusionOk="0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3" name="Google Shape;3973;p28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241" extrusionOk="0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74" name="Google Shape;3974;p28"/>
            <p:cNvSpPr/>
            <p:nvPr/>
          </p:nvSpPr>
          <p:spPr>
            <a:xfrm flipH="1">
              <a:off x="7744550" y="1203988"/>
              <a:ext cx="74125" cy="63500"/>
            </a:xfrm>
            <a:custGeom>
              <a:avLst/>
              <a:gdLst/>
              <a:ahLst/>
              <a:cxnLst/>
              <a:rect l="l" t="t" r="r" b="b"/>
              <a:pathLst>
                <a:path w="2965" h="2540" extrusionOk="0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28"/>
            <p:cNvSpPr/>
            <p:nvPr/>
          </p:nvSpPr>
          <p:spPr>
            <a:xfrm flipH="1">
              <a:off x="8089213" y="93700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76" name="Google Shape;3976;p28"/>
            <p:cNvGrpSpPr/>
            <p:nvPr/>
          </p:nvGrpSpPr>
          <p:grpSpPr>
            <a:xfrm flipH="1">
              <a:off x="7995013" y="1158475"/>
              <a:ext cx="162450" cy="154525"/>
              <a:chOff x="8676550" y="247000"/>
              <a:chExt cx="162450" cy="154525"/>
            </a:xfrm>
          </p:grpSpPr>
          <p:sp>
            <p:nvSpPr>
              <p:cNvPr id="3977" name="Google Shape;3977;p28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8" name="Google Shape;3978;p28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9" name="Google Shape;3979;p28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0" name="Google Shape;3980;p28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81" name="Google Shape;3981;p28"/>
            <p:cNvGrpSpPr/>
            <p:nvPr/>
          </p:nvGrpSpPr>
          <p:grpSpPr>
            <a:xfrm flipH="1">
              <a:off x="8317375" y="809400"/>
              <a:ext cx="71100" cy="74200"/>
              <a:chOff x="8502650" y="1222725"/>
              <a:chExt cx="71100" cy="74200"/>
            </a:xfrm>
          </p:grpSpPr>
          <p:sp>
            <p:nvSpPr>
              <p:cNvPr id="3982" name="Google Shape;3982;p2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3" name="Google Shape;3983;p2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4" name="Google Shape;3984;p2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5" name="Google Shape;3985;p2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86" name="Google Shape;3986;p28"/>
            <p:cNvGrpSpPr/>
            <p:nvPr/>
          </p:nvGrpSpPr>
          <p:grpSpPr>
            <a:xfrm flipH="1">
              <a:off x="8760475" y="124813"/>
              <a:ext cx="157250" cy="160550"/>
              <a:chOff x="7568050" y="747400"/>
              <a:chExt cx="157250" cy="160550"/>
            </a:xfrm>
          </p:grpSpPr>
          <p:sp>
            <p:nvSpPr>
              <p:cNvPr id="3987" name="Google Shape;3987;p28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8" name="Google Shape;3988;p28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6422" extrusionOk="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9" name="Google Shape;3989;p28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210" extrusionOk="0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0" name="Google Shape;3990;p28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3904" extrusionOk="0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1" name="Google Shape;3991;p28"/>
            <p:cNvGrpSpPr/>
            <p:nvPr/>
          </p:nvGrpSpPr>
          <p:grpSpPr>
            <a:xfrm flipH="1">
              <a:off x="8889413" y="1009038"/>
              <a:ext cx="32825" cy="22950"/>
              <a:chOff x="8097425" y="1383825"/>
              <a:chExt cx="32825" cy="22950"/>
            </a:xfrm>
          </p:grpSpPr>
          <p:sp>
            <p:nvSpPr>
              <p:cNvPr id="3992" name="Google Shape;3992;p28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3" name="Google Shape;3993;p28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918" extrusionOk="0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4" name="Google Shape;3994;p28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09" extrusionOk="0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5" name="Google Shape;3995;p28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7" extrusionOk="0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6" name="Google Shape;3996;p28"/>
            <p:cNvGrpSpPr/>
            <p:nvPr/>
          </p:nvGrpSpPr>
          <p:grpSpPr>
            <a:xfrm flipH="1">
              <a:off x="7723638" y="922900"/>
              <a:ext cx="115950" cy="86125"/>
              <a:chOff x="8839525" y="1569650"/>
              <a:chExt cx="115950" cy="86125"/>
            </a:xfrm>
          </p:grpSpPr>
          <p:sp>
            <p:nvSpPr>
              <p:cNvPr id="3997" name="Google Shape;3997;p28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445" extrusionOk="0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8" name="Google Shape;3998;p28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888" extrusionOk="0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9" name="Google Shape;3999;p28"/>
            <p:cNvGrpSpPr/>
            <p:nvPr/>
          </p:nvGrpSpPr>
          <p:grpSpPr>
            <a:xfrm flipH="1">
              <a:off x="7003263" y="814888"/>
              <a:ext cx="48150" cy="36350"/>
              <a:chOff x="8512150" y="4124863"/>
              <a:chExt cx="48150" cy="36350"/>
            </a:xfrm>
          </p:grpSpPr>
          <p:sp>
            <p:nvSpPr>
              <p:cNvPr id="4000" name="Google Shape;4000;p28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78" extrusionOk="0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1" name="Google Shape;4001;p28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454" extrusionOk="0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2" name="Google Shape;4002;p28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3" extrusionOk="0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3" name="Google Shape;4003;p28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007" extrusionOk="0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04" name="Google Shape;4004;p28"/>
            <p:cNvSpPr/>
            <p:nvPr/>
          </p:nvSpPr>
          <p:spPr>
            <a:xfrm flipH="1">
              <a:off x="7362663" y="774863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28"/>
            <p:cNvSpPr/>
            <p:nvPr/>
          </p:nvSpPr>
          <p:spPr>
            <a:xfrm flipH="1">
              <a:off x="8776375" y="591338"/>
              <a:ext cx="51900" cy="44850"/>
            </a:xfrm>
            <a:custGeom>
              <a:avLst/>
              <a:gdLst/>
              <a:ahLst/>
              <a:cxnLst/>
              <a:rect l="l" t="t" r="r" b="b"/>
              <a:pathLst>
                <a:path w="2076" h="1794" extrusionOk="0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28"/>
            <p:cNvSpPr/>
            <p:nvPr/>
          </p:nvSpPr>
          <p:spPr>
            <a:xfrm flipH="1">
              <a:off x="8053825" y="849925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28"/>
            <p:cNvSpPr/>
            <p:nvPr/>
          </p:nvSpPr>
          <p:spPr>
            <a:xfrm flipH="1">
              <a:off x="8309125" y="1303750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28"/>
            <p:cNvSpPr/>
            <p:nvPr/>
          </p:nvSpPr>
          <p:spPr>
            <a:xfrm flipH="1">
              <a:off x="8703450" y="1158475"/>
              <a:ext cx="67600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28"/>
            <p:cNvSpPr/>
            <p:nvPr/>
          </p:nvSpPr>
          <p:spPr>
            <a:xfrm flipH="1">
              <a:off x="8594838" y="505688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28"/>
            <p:cNvSpPr/>
            <p:nvPr/>
          </p:nvSpPr>
          <p:spPr>
            <a:xfrm flipH="1">
              <a:off x="7534800" y="629288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28"/>
            <p:cNvSpPr/>
            <p:nvPr/>
          </p:nvSpPr>
          <p:spPr>
            <a:xfrm flipH="1">
              <a:off x="8188038" y="28068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28"/>
            <p:cNvSpPr/>
            <p:nvPr/>
          </p:nvSpPr>
          <p:spPr>
            <a:xfrm flipH="1">
              <a:off x="8180388" y="270838"/>
              <a:ext cx="1400" cy="2200"/>
            </a:xfrm>
            <a:custGeom>
              <a:avLst/>
              <a:gdLst/>
              <a:ahLst/>
              <a:cxnLst/>
              <a:rect l="l" t="t" r="r" b="b"/>
              <a:pathLst>
                <a:path w="56" h="88" extrusionOk="0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28"/>
            <p:cNvSpPr/>
            <p:nvPr/>
          </p:nvSpPr>
          <p:spPr>
            <a:xfrm flipH="1">
              <a:off x="7869388" y="592375"/>
              <a:ext cx="31475" cy="42750"/>
            </a:xfrm>
            <a:custGeom>
              <a:avLst/>
              <a:gdLst/>
              <a:ahLst/>
              <a:cxnLst/>
              <a:rect l="l" t="t" r="r" b="b"/>
              <a:pathLst>
                <a:path w="1259" h="1710" extrusionOk="0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28"/>
            <p:cNvSpPr/>
            <p:nvPr/>
          </p:nvSpPr>
          <p:spPr>
            <a:xfrm flipH="1">
              <a:off x="8187488" y="203313"/>
              <a:ext cx="575" cy="3575"/>
            </a:xfrm>
            <a:custGeom>
              <a:avLst/>
              <a:gdLst/>
              <a:ahLst/>
              <a:cxnLst/>
              <a:rect l="l" t="t" r="r" b="b"/>
              <a:pathLst>
                <a:path w="23" h="143" extrusionOk="0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28"/>
            <p:cNvSpPr/>
            <p:nvPr/>
          </p:nvSpPr>
          <p:spPr>
            <a:xfrm flipH="1">
              <a:off x="8130613" y="472213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28"/>
            <p:cNvSpPr/>
            <p:nvPr/>
          </p:nvSpPr>
          <p:spPr>
            <a:xfrm>
              <a:off x="8665413" y="801575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28"/>
            <p:cNvSpPr/>
            <p:nvPr/>
          </p:nvSpPr>
          <p:spPr>
            <a:xfrm>
              <a:off x="9008513" y="191638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28"/>
            <p:cNvSpPr/>
            <p:nvPr/>
          </p:nvSpPr>
          <p:spPr>
            <a:xfrm>
              <a:off x="8929738" y="431988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28"/>
            <p:cNvSpPr/>
            <p:nvPr/>
          </p:nvSpPr>
          <p:spPr>
            <a:xfrm>
              <a:off x="7171888" y="86770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28"/>
            <p:cNvSpPr/>
            <p:nvPr/>
          </p:nvSpPr>
          <p:spPr>
            <a:xfrm flipH="1">
              <a:off x="7158700" y="664950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28"/>
            <p:cNvSpPr/>
            <p:nvPr/>
          </p:nvSpPr>
          <p:spPr>
            <a:xfrm flipH="1">
              <a:off x="8067363" y="305138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28"/>
            <p:cNvSpPr/>
            <p:nvPr/>
          </p:nvSpPr>
          <p:spPr>
            <a:xfrm rot="10800000" flipH="1">
              <a:off x="8875150" y="1405825"/>
              <a:ext cx="51725" cy="85325"/>
            </a:xfrm>
            <a:custGeom>
              <a:avLst/>
              <a:gdLst/>
              <a:ahLst/>
              <a:cxnLst/>
              <a:rect l="l" t="t" r="r" b="b"/>
              <a:pathLst>
                <a:path w="2069" h="3413" extrusionOk="0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23" name="Google Shape;4023;p28"/>
            <p:cNvGrpSpPr/>
            <p:nvPr/>
          </p:nvGrpSpPr>
          <p:grpSpPr>
            <a:xfrm rot="10800000" flipH="1">
              <a:off x="7720588" y="193063"/>
              <a:ext cx="76300" cy="134575"/>
              <a:chOff x="8292650" y="153875"/>
              <a:chExt cx="76300" cy="134575"/>
            </a:xfrm>
          </p:grpSpPr>
          <p:sp>
            <p:nvSpPr>
              <p:cNvPr id="4024" name="Google Shape;4024;p28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5" name="Google Shape;4025;p28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avLst/>
                <a:gdLst/>
                <a:ahLst/>
                <a:cxnLst/>
                <a:rect l="l" t="t" r="r" b="b"/>
                <a:pathLst>
                  <a:path w="3052" h="5383" extrusionOk="0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6" name="Google Shape;4026;p28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773" extrusionOk="0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27" name="Google Shape;4027;p28"/>
            <p:cNvSpPr/>
            <p:nvPr/>
          </p:nvSpPr>
          <p:spPr>
            <a:xfrm rot="10800000" flipH="1">
              <a:off x="8229813" y="1770313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28"/>
            <p:cNvSpPr/>
            <p:nvPr/>
          </p:nvSpPr>
          <p:spPr>
            <a:xfrm rot="10800000" flipH="1">
              <a:off x="8289888" y="1725900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29" name="Google Shape;4029;p28"/>
            <p:cNvGrpSpPr/>
            <p:nvPr/>
          </p:nvGrpSpPr>
          <p:grpSpPr>
            <a:xfrm rot="10800000">
              <a:off x="8938788" y="1694650"/>
              <a:ext cx="39675" cy="33500"/>
              <a:chOff x="1171975" y="3874200"/>
              <a:chExt cx="39675" cy="33500"/>
            </a:xfrm>
          </p:grpSpPr>
          <p:sp>
            <p:nvSpPr>
              <p:cNvPr id="4030" name="Google Shape;4030;p28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1" name="Google Shape;4031;p28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2" name="Google Shape;4032;p28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3" name="Google Shape;4033;p28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4" name="Google Shape;4034;p28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35" name="Google Shape;4035;p28"/>
            <p:cNvSpPr/>
            <p:nvPr/>
          </p:nvSpPr>
          <p:spPr>
            <a:xfrm rot="10800000" flipH="1">
              <a:off x="8629913" y="1791375"/>
              <a:ext cx="19825" cy="17500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28"/>
            <p:cNvSpPr/>
            <p:nvPr/>
          </p:nvSpPr>
          <p:spPr>
            <a:xfrm rot="10800000" flipH="1">
              <a:off x="8863213" y="675075"/>
              <a:ext cx="75575" cy="63750"/>
            </a:xfrm>
            <a:custGeom>
              <a:avLst/>
              <a:gdLst/>
              <a:ahLst/>
              <a:cxnLst/>
              <a:rect l="l" t="t" r="r" b="b"/>
              <a:pathLst>
                <a:path w="3023" h="2550" extrusionOk="0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37" name="Google Shape;4037;p28"/>
            <p:cNvGrpSpPr/>
            <p:nvPr/>
          </p:nvGrpSpPr>
          <p:grpSpPr>
            <a:xfrm rot="10800000">
              <a:off x="9017013" y="1136738"/>
              <a:ext cx="33675" cy="35675"/>
              <a:chOff x="4304250" y="4768863"/>
              <a:chExt cx="33675" cy="35675"/>
            </a:xfrm>
          </p:grpSpPr>
          <p:sp>
            <p:nvSpPr>
              <p:cNvPr id="4038" name="Google Shape;4038;p28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9" name="Google Shape;4039;p28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0" name="Google Shape;4040;p28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41" name="Google Shape;4041;p28"/>
            <p:cNvGrpSpPr/>
            <p:nvPr/>
          </p:nvGrpSpPr>
          <p:grpSpPr>
            <a:xfrm rot="10800000">
              <a:off x="8597213" y="1440438"/>
              <a:ext cx="123900" cy="117750"/>
              <a:chOff x="4877375" y="4089763"/>
              <a:chExt cx="123900" cy="117750"/>
            </a:xfrm>
          </p:grpSpPr>
          <p:sp>
            <p:nvSpPr>
              <p:cNvPr id="4042" name="Google Shape;4042;p28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33" extrusionOk="0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3" name="Google Shape;4043;p28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95" extrusionOk="0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4" name="Google Shape;4044;p28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5" name="Google Shape;4045;p28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10" extrusionOk="0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6" name="Google Shape;4046;p28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3514" extrusionOk="0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47" name="Google Shape;4047;p28"/>
            <p:cNvGrpSpPr/>
            <p:nvPr/>
          </p:nvGrpSpPr>
          <p:grpSpPr>
            <a:xfrm rot="10800000">
              <a:off x="7394300" y="188950"/>
              <a:ext cx="55825" cy="44400"/>
              <a:chOff x="8347600" y="1441475"/>
              <a:chExt cx="55825" cy="44400"/>
            </a:xfrm>
          </p:grpSpPr>
          <p:sp>
            <p:nvSpPr>
              <p:cNvPr id="4048" name="Google Shape;4048;p2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9" name="Google Shape;4049;p2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0" name="Google Shape;4050;p2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51" name="Google Shape;4051;p28"/>
            <p:cNvSpPr/>
            <p:nvPr/>
          </p:nvSpPr>
          <p:spPr>
            <a:xfrm rot="10800000">
              <a:off x="6651150" y="-5987"/>
              <a:ext cx="74125" cy="63500"/>
            </a:xfrm>
            <a:custGeom>
              <a:avLst/>
              <a:gdLst/>
              <a:ahLst/>
              <a:cxnLst/>
              <a:rect l="l" t="t" r="r" b="b"/>
              <a:pathLst>
                <a:path w="2965" h="2540" extrusionOk="0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52" name="Google Shape;4052;p28"/>
            <p:cNvGrpSpPr/>
            <p:nvPr/>
          </p:nvGrpSpPr>
          <p:grpSpPr>
            <a:xfrm rot="10800000">
              <a:off x="6901613" y="-51500"/>
              <a:ext cx="162450" cy="154525"/>
              <a:chOff x="8676550" y="247000"/>
              <a:chExt cx="162450" cy="154525"/>
            </a:xfrm>
          </p:grpSpPr>
          <p:sp>
            <p:nvSpPr>
              <p:cNvPr id="4053" name="Google Shape;4053;p28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4" name="Google Shape;4054;p28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5" name="Google Shape;4055;p28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6" name="Google Shape;4056;p28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57" name="Google Shape;4057;p28"/>
            <p:cNvGrpSpPr/>
            <p:nvPr/>
          </p:nvGrpSpPr>
          <p:grpSpPr>
            <a:xfrm rot="10800000">
              <a:off x="7223975" y="377900"/>
              <a:ext cx="71100" cy="74200"/>
              <a:chOff x="8502650" y="1222725"/>
              <a:chExt cx="71100" cy="74200"/>
            </a:xfrm>
          </p:grpSpPr>
          <p:sp>
            <p:nvSpPr>
              <p:cNvPr id="4058" name="Google Shape;4058;p2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9" name="Google Shape;4059;p2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0" name="Google Shape;4060;p2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1" name="Google Shape;4061;p2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62" name="Google Shape;4062;p28"/>
            <p:cNvGrpSpPr/>
            <p:nvPr/>
          </p:nvGrpSpPr>
          <p:grpSpPr>
            <a:xfrm rot="10800000">
              <a:off x="6630238" y="252475"/>
              <a:ext cx="115950" cy="86125"/>
              <a:chOff x="8839525" y="1569650"/>
              <a:chExt cx="115950" cy="86125"/>
            </a:xfrm>
          </p:grpSpPr>
          <p:sp>
            <p:nvSpPr>
              <p:cNvPr id="4063" name="Google Shape;4063;p28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445" extrusionOk="0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4" name="Google Shape;4064;p28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888" extrusionOk="0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65" name="Google Shape;4065;p28"/>
            <p:cNvGrpSpPr/>
            <p:nvPr/>
          </p:nvGrpSpPr>
          <p:grpSpPr>
            <a:xfrm rot="10800000">
              <a:off x="5681263" y="113788"/>
              <a:ext cx="48150" cy="36350"/>
              <a:chOff x="8512150" y="4124863"/>
              <a:chExt cx="48150" cy="36350"/>
            </a:xfrm>
          </p:grpSpPr>
          <p:sp>
            <p:nvSpPr>
              <p:cNvPr id="4066" name="Google Shape;4066;p28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78" extrusionOk="0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7" name="Google Shape;4067;p28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454" extrusionOk="0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8" name="Google Shape;4068;p28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3" extrusionOk="0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9" name="Google Shape;4069;p28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007" extrusionOk="0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70" name="Google Shape;4070;p28"/>
            <p:cNvSpPr/>
            <p:nvPr/>
          </p:nvSpPr>
          <p:spPr>
            <a:xfrm rot="10800000">
              <a:off x="6193063" y="170213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28"/>
            <p:cNvSpPr/>
            <p:nvPr/>
          </p:nvSpPr>
          <p:spPr>
            <a:xfrm rot="10800000">
              <a:off x="6960425" y="377900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28"/>
            <p:cNvSpPr/>
            <p:nvPr/>
          </p:nvSpPr>
          <p:spPr>
            <a:xfrm rot="10800000">
              <a:off x="6725275" y="847050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28"/>
            <p:cNvSpPr/>
            <p:nvPr/>
          </p:nvSpPr>
          <p:spPr>
            <a:xfrm rot="10800000">
              <a:off x="6365200" y="235963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28"/>
            <p:cNvSpPr/>
            <p:nvPr/>
          </p:nvSpPr>
          <p:spPr>
            <a:xfrm rot="10800000" flipH="1">
              <a:off x="6002288" y="7600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28"/>
            <p:cNvSpPr/>
            <p:nvPr/>
          </p:nvSpPr>
          <p:spPr>
            <a:xfrm rot="10800000">
              <a:off x="5989100" y="271625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28"/>
            <p:cNvSpPr/>
            <p:nvPr/>
          </p:nvSpPr>
          <p:spPr>
            <a:xfrm rot="10800000">
              <a:off x="6556325" y="440963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8" r:id="rId3"/>
    <p:sldLayoutId id="2147483672" r:id="rId4"/>
    <p:sldLayoutId id="2147483673" r:id="rId5"/>
    <p:sldLayoutId id="214748367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9" name="Google Shape;4159;p38"/>
          <p:cNvSpPr txBox="1">
            <a:spLocks noGrp="1"/>
          </p:cNvSpPr>
          <p:nvPr>
            <p:ph type="title"/>
          </p:nvPr>
        </p:nvSpPr>
        <p:spPr>
          <a:xfrm>
            <a:off x="-777027" y="1951006"/>
            <a:ext cx="3877056" cy="1510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/>
              <a:t/>
            </a:r>
            <a:br>
              <a:rPr lang="en-US" dirty="0"/>
            </a:br>
            <a:r>
              <a:rPr lang="en-US" dirty="0"/>
              <a:t>	COMM	</a:t>
            </a:r>
            <a:br>
              <a:rPr lang="en-US" dirty="0"/>
            </a:br>
            <a:r>
              <a:rPr lang="en-US" dirty="0"/>
              <a:t>	Sub-System</a:t>
            </a:r>
            <a:endParaRPr dirty="0"/>
          </a:p>
        </p:txBody>
      </p:sp>
      <p:grpSp>
        <p:nvGrpSpPr>
          <p:cNvPr id="4233" name="Google Shape;4233;p38"/>
          <p:cNvGrpSpPr/>
          <p:nvPr/>
        </p:nvGrpSpPr>
        <p:grpSpPr>
          <a:xfrm flipH="1">
            <a:off x="573957" y="1171262"/>
            <a:ext cx="324198" cy="310726"/>
            <a:chOff x="4181475" y="2388800"/>
            <a:chExt cx="176800" cy="169463"/>
          </a:xfrm>
        </p:grpSpPr>
        <p:sp>
          <p:nvSpPr>
            <p:cNvPr id="4234" name="Google Shape;4234;p38"/>
            <p:cNvSpPr/>
            <p:nvPr/>
          </p:nvSpPr>
          <p:spPr>
            <a:xfrm>
              <a:off x="4316425" y="24893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38"/>
            <p:cNvSpPr/>
            <p:nvPr/>
          </p:nvSpPr>
          <p:spPr>
            <a:xfrm>
              <a:off x="4181475" y="23888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36" name="Google Shape;4236;p38"/>
          <p:cNvSpPr/>
          <p:nvPr/>
        </p:nvSpPr>
        <p:spPr>
          <a:xfrm>
            <a:off x="269760" y="3606061"/>
            <a:ext cx="2280940" cy="45719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268" y="345440"/>
            <a:ext cx="5805620" cy="43542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COMMS Dynamic Design</a:t>
            </a:r>
            <a:endParaRPr sz="3200" dirty="0"/>
          </a:p>
        </p:txBody>
      </p:sp>
      <p:grpSp>
        <p:nvGrpSpPr>
          <p:cNvPr id="4337" name="Google Shape;4337;p44"/>
          <p:cNvGrpSpPr/>
          <p:nvPr/>
        </p:nvGrpSpPr>
        <p:grpSpPr>
          <a:xfrm>
            <a:off x="609600" y="560000"/>
            <a:ext cx="176800" cy="169463"/>
            <a:chOff x="676275" y="560000"/>
            <a:chExt cx="176800" cy="169463"/>
          </a:xfrm>
        </p:grpSpPr>
        <p:sp>
          <p:nvSpPr>
            <p:cNvPr id="4338" name="Google Shape;4338;p44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44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0" name="Google Shape;4340;p44"/>
          <p:cNvSpPr/>
          <p:nvPr/>
        </p:nvSpPr>
        <p:spPr>
          <a:xfrm>
            <a:off x="2800252" y="1035826"/>
            <a:ext cx="3543445" cy="45719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954" y="588943"/>
            <a:ext cx="9919855" cy="399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669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8" name="Google Shape;4908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COMMS RESPONSIBILITIES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4909" name="Google Shape;4909;p57"/>
          <p:cNvPicPr preferRelativeResize="0"/>
          <p:nvPr/>
        </p:nvPicPr>
        <p:blipFill rotWithShape="1">
          <a:blip r:embed="rId3">
            <a:alphaModFix/>
          </a:blip>
          <a:srcRect l="15229" t="15229" r="15229" b="15229"/>
          <a:stretch/>
        </p:blipFill>
        <p:spPr>
          <a:xfrm>
            <a:off x="6622425" y="851549"/>
            <a:ext cx="1668950" cy="1583276"/>
          </a:xfrm>
          <a:prstGeom prst="rect">
            <a:avLst/>
          </a:prstGeom>
          <a:noFill/>
          <a:ln>
            <a:noFill/>
          </a:ln>
        </p:spPr>
      </p:pic>
      <p:sp>
        <p:nvSpPr>
          <p:cNvPr id="4911" name="Google Shape;4911;p57"/>
          <p:cNvSpPr txBox="1"/>
          <p:nvPr/>
        </p:nvSpPr>
        <p:spPr>
          <a:xfrm>
            <a:off x="538726" y="957569"/>
            <a:ext cx="5769800" cy="133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419100" lvl="0" indent="-285750">
              <a:lnSpc>
                <a:spcPct val="20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dirty="0"/>
              <a:t>Ground Link</a:t>
            </a:r>
          </a:p>
          <a:p>
            <a:pPr marL="419100" lvl="0" indent="-285750">
              <a:lnSpc>
                <a:spcPct val="20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dirty="0"/>
              <a:t>OBC Link</a:t>
            </a:r>
          </a:p>
          <a:p>
            <a:pPr marL="419100" indent="-285750">
              <a:lnSpc>
                <a:spcPct val="20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dirty="0"/>
              <a:t>Handling the data</a:t>
            </a:r>
          </a:p>
        </p:txBody>
      </p:sp>
      <p:grpSp>
        <p:nvGrpSpPr>
          <p:cNvPr id="4912" name="Google Shape;4912;p57"/>
          <p:cNvGrpSpPr/>
          <p:nvPr/>
        </p:nvGrpSpPr>
        <p:grpSpPr>
          <a:xfrm>
            <a:off x="609600" y="560000"/>
            <a:ext cx="176800" cy="169463"/>
            <a:chOff x="676275" y="560000"/>
            <a:chExt cx="176800" cy="169463"/>
          </a:xfrm>
        </p:grpSpPr>
        <p:sp>
          <p:nvSpPr>
            <p:cNvPr id="4913" name="Google Shape;4913;p57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57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5" name="Google Shape;4915;p57"/>
          <p:cNvSpPr/>
          <p:nvPr/>
        </p:nvSpPr>
        <p:spPr>
          <a:xfrm>
            <a:off x="764350" y="972750"/>
            <a:ext cx="4068246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B6993E-F5AE-CB15-1692-5AB1A1650E67}"/>
              </a:ext>
            </a:extLst>
          </p:cNvPr>
          <p:cNvSpPr/>
          <p:nvPr/>
        </p:nvSpPr>
        <p:spPr>
          <a:xfrm>
            <a:off x="2708910" y="2749829"/>
            <a:ext cx="3223260" cy="169644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Microcontroller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A09380D-8243-A8B7-5512-E4CB1B61C8E0}"/>
              </a:ext>
            </a:extLst>
          </p:cNvPr>
          <p:cNvSpPr/>
          <p:nvPr/>
        </p:nvSpPr>
        <p:spPr>
          <a:xfrm>
            <a:off x="5932170" y="2635529"/>
            <a:ext cx="2138934" cy="875517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TX To Ground</a:t>
            </a:r>
            <a:endParaRPr lang="en-US" sz="2000" dirty="0"/>
          </a:p>
        </p:txBody>
      </p:sp>
      <p:sp>
        <p:nvSpPr>
          <p:cNvPr id="14" name="Arrow: Right 11">
            <a:extLst>
              <a:ext uri="{FF2B5EF4-FFF2-40B4-BE49-F238E27FC236}">
                <a16:creationId xmlns:a16="http://schemas.microsoft.com/office/drawing/2014/main" id="{9A09380D-8243-A8B7-5512-E4CB1B61C8E0}"/>
              </a:ext>
            </a:extLst>
          </p:cNvPr>
          <p:cNvSpPr/>
          <p:nvPr/>
        </p:nvSpPr>
        <p:spPr>
          <a:xfrm>
            <a:off x="5932170" y="3682323"/>
            <a:ext cx="2138934" cy="856853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TX To OBC</a:t>
            </a:r>
            <a:endParaRPr lang="en-US" sz="2000" dirty="0"/>
          </a:p>
        </p:txBody>
      </p:sp>
      <p:sp>
        <p:nvSpPr>
          <p:cNvPr id="15" name="Arrow: Right 11">
            <a:extLst>
              <a:ext uri="{FF2B5EF4-FFF2-40B4-BE49-F238E27FC236}">
                <a16:creationId xmlns:a16="http://schemas.microsoft.com/office/drawing/2014/main" id="{9A09380D-8243-A8B7-5512-E4CB1B61C8E0}"/>
              </a:ext>
            </a:extLst>
          </p:cNvPr>
          <p:cNvSpPr/>
          <p:nvPr/>
        </p:nvSpPr>
        <p:spPr>
          <a:xfrm>
            <a:off x="264160" y="2635529"/>
            <a:ext cx="2444750" cy="875517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RX From Ground</a:t>
            </a:r>
            <a:endParaRPr lang="en-US" dirty="0"/>
          </a:p>
        </p:txBody>
      </p:sp>
      <p:sp>
        <p:nvSpPr>
          <p:cNvPr id="16" name="Arrow: Right 11">
            <a:extLst>
              <a:ext uri="{FF2B5EF4-FFF2-40B4-BE49-F238E27FC236}">
                <a16:creationId xmlns:a16="http://schemas.microsoft.com/office/drawing/2014/main" id="{9A09380D-8243-A8B7-5512-E4CB1B61C8E0}"/>
              </a:ext>
            </a:extLst>
          </p:cNvPr>
          <p:cNvSpPr/>
          <p:nvPr/>
        </p:nvSpPr>
        <p:spPr>
          <a:xfrm>
            <a:off x="264160" y="3682323"/>
            <a:ext cx="2444750" cy="875517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RX From OBC</a:t>
            </a: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COMMS Architecture </a:t>
            </a:r>
            <a:endParaRPr lang="ar-EG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64127" y="1700604"/>
            <a:ext cx="8229599" cy="1021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r>
              <a:rPr lang="en-US" dirty="0"/>
              <a:t>Will add here more simple block diagram </a:t>
            </a:r>
          </a:p>
          <a:p>
            <a:r>
              <a:rPr lang="en-US" dirty="0"/>
              <a:t>If I have enough time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3978904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</a:t>
            </a:r>
            <a:br>
              <a:rPr lang="en-US" dirty="0"/>
            </a:br>
            <a:endParaRPr lang="ar-E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563" y="0"/>
            <a:ext cx="5099437" cy="4953000"/>
          </a:xfrm>
          <a:prstGeom prst="rect">
            <a:avLst/>
          </a:prstGeom>
        </p:spPr>
      </p:pic>
      <p:sp>
        <p:nvSpPr>
          <p:cNvPr id="6" name="Google Shape;4911;p57"/>
          <p:cNvSpPr txBox="1"/>
          <p:nvPr/>
        </p:nvSpPr>
        <p:spPr>
          <a:xfrm>
            <a:off x="538725" y="957567"/>
            <a:ext cx="3298983" cy="3219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419100" lvl="0" indent="-285750">
              <a:lnSpc>
                <a:spcPct val="20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dirty="0"/>
              <a:t>Transmit/Receive Packets</a:t>
            </a:r>
          </a:p>
          <a:p>
            <a:pPr marL="419100" lvl="0" indent="-285750">
              <a:lnSpc>
                <a:spcPct val="20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dirty="0"/>
              <a:t>AX25 encoding/decoding</a:t>
            </a:r>
          </a:p>
          <a:p>
            <a:pPr marL="419100" lvl="0" indent="-285750">
              <a:lnSpc>
                <a:spcPct val="20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dirty="0"/>
              <a:t>Packet Framing/</a:t>
            </a:r>
            <a:r>
              <a:rPr lang="en-US" sz="1800" dirty="0" err="1"/>
              <a:t>Deframing</a:t>
            </a:r>
            <a:endParaRPr lang="en-US" sz="1800" dirty="0"/>
          </a:p>
          <a:p>
            <a:pPr marL="419100" lvl="0" indent="-285750">
              <a:lnSpc>
                <a:spcPct val="20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dirty="0"/>
              <a:t>Firewall incoming packets</a:t>
            </a:r>
          </a:p>
          <a:p>
            <a:pPr marL="419100" lvl="0" indent="-285750">
              <a:lnSpc>
                <a:spcPct val="200000"/>
              </a:lnSpc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dirty="0"/>
              <a:t>Packet Error check</a:t>
            </a:r>
          </a:p>
        </p:txBody>
      </p:sp>
    </p:spTree>
    <p:extLst>
      <p:ext uri="{BB962C8B-B14F-4D97-AF65-F5344CB8AC3E}">
        <p14:creationId xmlns:p14="http://schemas.microsoft.com/office/powerpoint/2010/main" val="3977216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p44"/>
          <p:cNvSpPr txBox="1">
            <a:spLocks noGrp="1"/>
          </p:cNvSpPr>
          <p:nvPr>
            <p:ph type="title"/>
          </p:nvPr>
        </p:nvSpPr>
        <p:spPr>
          <a:xfrm>
            <a:off x="609600" y="1964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5400" dirty="0" smtClean="0"/>
              <a:t>AX.25 Packet </a:t>
            </a:r>
            <a:endParaRPr lang="ar-EG" sz="5400" dirty="0"/>
          </a:p>
        </p:txBody>
      </p:sp>
      <p:grpSp>
        <p:nvGrpSpPr>
          <p:cNvPr id="4337" name="Google Shape;4337;p44"/>
          <p:cNvGrpSpPr/>
          <p:nvPr/>
        </p:nvGrpSpPr>
        <p:grpSpPr>
          <a:xfrm>
            <a:off x="609600" y="560000"/>
            <a:ext cx="176800" cy="169463"/>
            <a:chOff x="676275" y="560000"/>
            <a:chExt cx="176800" cy="169463"/>
          </a:xfrm>
        </p:grpSpPr>
        <p:sp>
          <p:nvSpPr>
            <p:cNvPr id="4338" name="Google Shape;4338;p44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44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0" name="Google Shape;4340;p44"/>
          <p:cNvSpPr/>
          <p:nvPr/>
        </p:nvSpPr>
        <p:spPr>
          <a:xfrm>
            <a:off x="2800252" y="1035826"/>
            <a:ext cx="3543445" cy="45719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97375"/>
            <a:ext cx="9144000" cy="178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883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Scrambler</a:t>
            </a:r>
            <a:endParaRPr lang="ar-EG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" y="1291880"/>
            <a:ext cx="7844880" cy="359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997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p44"/>
          <p:cNvSpPr txBox="1">
            <a:spLocks noGrp="1"/>
          </p:cNvSpPr>
          <p:nvPr>
            <p:ph type="title"/>
          </p:nvPr>
        </p:nvSpPr>
        <p:spPr>
          <a:xfrm>
            <a:off x="556437" y="79025"/>
            <a:ext cx="7704000" cy="8393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6000" dirty="0"/>
              <a:t>WOD </a:t>
            </a:r>
            <a:endParaRPr lang="ar-EG" sz="6000" dirty="0"/>
          </a:p>
        </p:txBody>
      </p:sp>
      <p:grpSp>
        <p:nvGrpSpPr>
          <p:cNvPr id="4337" name="Google Shape;4337;p44"/>
          <p:cNvGrpSpPr/>
          <p:nvPr/>
        </p:nvGrpSpPr>
        <p:grpSpPr>
          <a:xfrm>
            <a:off x="609600" y="560000"/>
            <a:ext cx="176800" cy="169463"/>
            <a:chOff x="676275" y="560000"/>
            <a:chExt cx="176800" cy="169463"/>
          </a:xfrm>
        </p:grpSpPr>
        <p:sp>
          <p:nvSpPr>
            <p:cNvPr id="4338" name="Google Shape;4338;p44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44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0" name="Google Shape;4340;p44"/>
          <p:cNvSpPr/>
          <p:nvPr/>
        </p:nvSpPr>
        <p:spPr>
          <a:xfrm>
            <a:off x="2800252" y="1035826"/>
            <a:ext cx="3543445" cy="45719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8C62C4-B60F-95A9-3FA4-04515A124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37" y="2023807"/>
            <a:ext cx="8321386" cy="176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51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758" y="2412048"/>
            <a:ext cx="7704000" cy="572700"/>
          </a:xfrm>
        </p:spPr>
        <p:txBody>
          <a:bodyPr/>
          <a:lstStyle/>
          <a:p>
            <a:r>
              <a:rPr lang="en-US" dirty="0"/>
              <a:t>CW Packet</a:t>
            </a:r>
            <a:endParaRPr lang="ar-E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175" y="111760"/>
            <a:ext cx="5888862" cy="4816365"/>
          </a:xfrm>
          <a:prstGeom prst="rect">
            <a:avLst/>
          </a:prstGeom>
        </p:spPr>
      </p:pic>
      <p:sp>
        <p:nvSpPr>
          <p:cNvPr id="4" name="Google Shape;4236;p38">
            <a:extLst>
              <a:ext uri="{FF2B5EF4-FFF2-40B4-BE49-F238E27FC236}">
                <a16:creationId xmlns:a16="http://schemas.microsoft.com/office/drawing/2014/main" id="{269BB7C1-39EB-A1FA-ADC8-D944085D77B7}"/>
              </a:ext>
            </a:extLst>
          </p:cNvPr>
          <p:cNvSpPr/>
          <p:nvPr/>
        </p:nvSpPr>
        <p:spPr>
          <a:xfrm>
            <a:off x="269760" y="3138229"/>
            <a:ext cx="2280940" cy="45719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298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8" name="Google Shape;4908;p57"/>
          <p:cNvSpPr txBox="1">
            <a:spLocks noGrp="1"/>
          </p:cNvSpPr>
          <p:nvPr>
            <p:ph type="title"/>
          </p:nvPr>
        </p:nvSpPr>
        <p:spPr>
          <a:xfrm>
            <a:off x="-145346" y="1779236"/>
            <a:ext cx="3493770" cy="9239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dirty="0"/>
              <a:t>COMMS</a:t>
            </a:r>
            <a:br>
              <a:rPr lang="en" dirty="0"/>
            </a:br>
            <a:r>
              <a:rPr lang="en" dirty="0"/>
              <a:t>Static Design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4912" name="Google Shape;4912;p57"/>
          <p:cNvGrpSpPr/>
          <p:nvPr/>
        </p:nvGrpSpPr>
        <p:grpSpPr>
          <a:xfrm>
            <a:off x="587550" y="1654861"/>
            <a:ext cx="176800" cy="169463"/>
            <a:chOff x="676275" y="560000"/>
            <a:chExt cx="176800" cy="169463"/>
          </a:xfrm>
        </p:grpSpPr>
        <p:sp>
          <p:nvSpPr>
            <p:cNvPr id="4913" name="Google Shape;4913;p57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57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5" name="Google Shape;4915;p57"/>
          <p:cNvSpPr/>
          <p:nvPr/>
        </p:nvSpPr>
        <p:spPr>
          <a:xfrm>
            <a:off x="0" y="2809817"/>
            <a:ext cx="4068246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885" y="0"/>
            <a:ext cx="6339115" cy="491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478197"/>
      </p:ext>
    </p:extLst>
  </p:cSld>
  <p:clrMapOvr>
    <a:masterClrMapping/>
  </p:clrMapOvr>
</p:sld>
</file>

<file path=ppt/theme/theme1.xml><?xml version="1.0" encoding="utf-8"?>
<a:theme xmlns:a="http://schemas.openxmlformats.org/drawingml/2006/main" name="Know The Universe: Astronomy Lesson by Slidesgo">
  <a:themeElements>
    <a:clrScheme name="Simple Light">
      <a:dk1>
        <a:srgbClr val="000100"/>
      </a:dk1>
      <a:lt1>
        <a:srgbClr val="E8E8DE"/>
      </a:lt1>
      <a:dk2>
        <a:srgbClr val="666666"/>
      </a:dk2>
      <a:lt2>
        <a:srgbClr val="CFDFF3"/>
      </a:lt2>
      <a:accent1>
        <a:srgbClr val="367AEC"/>
      </a:accent1>
      <a:accent2>
        <a:srgbClr val="A4C2F4"/>
      </a:accent2>
      <a:accent3>
        <a:srgbClr val="053B8F"/>
      </a:accent3>
      <a:accent4>
        <a:srgbClr val="6D9EEB"/>
      </a:accent4>
      <a:accent5>
        <a:srgbClr val="E8E8DE"/>
      </a:accent5>
      <a:accent6>
        <a:srgbClr val="367AEC"/>
      </a:accent6>
      <a:hlink>
        <a:srgbClr val="0001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60</Words>
  <Application>Microsoft Office PowerPoint</Application>
  <PresentationFormat>On-screen Show (16:9)</PresentationFormat>
  <Paragraphs>25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Chelsea Market</vt:lpstr>
      <vt:lpstr>Nanum Gothic</vt:lpstr>
      <vt:lpstr>Arial</vt:lpstr>
      <vt:lpstr>Know The Universe: Astronomy Lesson by Slidesgo</vt:lpstr>
      <vt:lpstr>  COMM   Sub-System</vt:lpstr>
      <vt:lpstr>COMMS RESPONSIBILITIES</vt:lpstr>
      <vt:lpstr>COMMS Architecture </vt:lpstr>
      <vt:lpstr>Data process </vt:lpstr>
      <vt:lpstr>AX.25 Packet </vt:lpstr>
      <vt:lpstr>Scrambler</vt:lpstr>
      <vt:lpstr>WOD </vt:lpstr>
      <vt:lpstr>CW Packet</vt:lpstr>
      <vt:lpstr>COMMS Static Design</vt:lpstr>
      <vt:lpstr>COMMS Dynamic Design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KNOW THE UNIVERSE: ASTRONOMY LESSON</dc:title>
  <cp:lastModifiedBy>Abdelrahman Essam</cp:lastModifiedBy>
  <cp:revision>17</cp:revision>
  <dcterms:modified xsi:type="dcterms:W3CDTF">2022-07-06T19:09:20Z</dcterms:modified>
</cp:coreProperties>
</file>